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020CC0-F15D-4F3C-81E3-5A8DB93487D0}" v="2" dt="2025-01-24T00:26:08.225"/>
    <p1510:client id="{8FA51558-6E8A-4CEB-AC86-3930A5C496DE}" v="9" dt="2025-01-23T01:37:02.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hi-G Zafar" userId="33a0c7fe932e519d" providerId="LiveId" clId="{70020CC0-F15D-4F3C-81E3-5A8DB93487D0}"/>
    <pc:docChg chg="undo custSel modSld">
      <pc:chgData name="kashi-G Zafar" userId="33a0c7fe932e519d" providerId="LiveId" clId="{70020CC0-F15D-4F3C-81E3-5A8DB93487D0}" dt="2025-01-24T00:26:08.224" v="9"/>
      <pc:docMkLst>
        <pc:docMk/>
      </pc:docMkLst>
      <pc:sldChg chg="addSp delSp modSp mod">
        <pc:chgData name="kashi-G Zafar" userId="33a0c7fe932e519d" providerId="LiveId" clId="{70020CC0-F15D-4F3C-81E3-5A8DB93487D0}" dt="2025-01-24T00:24:30.184" v="0" actId="26606"/>
        <pc:sldMkLst>
          <pc:docMk/>
          <pc:sldMk cId="3479530758" sldId="260"/>
        </pc:sldMkLst>
        <pc:spChg chg="mod">
          <ac:chgData name="kashi-G Zafar" userId="33a0c7fe932e519d" providerId="LiveId" clId="{70020CC0-F15D-4F3C-81E3-5A8DB93487D0}" dt="2025-01-24T00:24:30.184" v="0" actId="26606"/>
          <ac:spMkLst>
            <pc:docMk/>
            <pc:sldMk cId="3479530758" sldId="260"/>
            <ac:spMk id="2" creationId="{7C526745-C9A9-52B7-D458-FB64FAC08958}"/>
          </ac:spMkLst>
        </pc:spChg>
        <pc:spChg chg="mod">
          <ac:chgData name="kashi-G Zafar" userId="33a0c7fe932e519d" providerId="LiveId" clId="{70020CC0-F15D-4F3C-81E3-5A8DB93487D0}" dt="2025-01-24T00:24:30.184" v="0" actId="26606"/>
          <ac:spMkLst>
            <pc:docMk/>
            <pc:sldMk cId="3479530758" sldId="260"/>
            <ac:spMk id="19" creationId="{441A0AD7-BFF2-DEE6-FDDE-E225EBBF9637}"/>
          </ac:spMkLst>
        </pc:spChg>
        <pc:spChg chg="del">
          <ac:chgData name="kashi-G Zafar" userId="33a0c7fe932e519d" providerId="LiveId" clId="{70020CC0-F15D-4F3C-81E3-5A8DB93487D0}" dt="2025-01-24T00:24:30.184" v="0" actId="26606"/>
          <ac:spMkLst>
            <pc:docMk/>
            <pc:sldMk cId="3479530758" sldId="260"/>
            <ac:spMk id="66" creationId="{C3420C89-0B09-4632-A4AF-3971D08BF7A8}"/>
          </ac:spMkLst>
        </pc:spChg>
        <pc:spChg chg="del">
          <ac:chgData name="kashi-G Zafar" userId="33a0c7fe932e519d" providerId="LiveId" clId="{70020CC0-F15D-4F3C-81E3-5A8DB93487D0}" dt="2025-01-24T00:24:30.184" v="0" actId="26606"/>
          <ac:spMkLst>
            <pc:docMk/>
            <pc:sldMk cId="3479530758" sldId="260"/>
            <ac:spMk id="68" creationId="{4E5CBA61-BF74-40B4-A3A8-366BBA626CCF}"/>
          </ac:spMkLst>
        </pc:spChg>
        <pc:spChg chg="add">
          <ac:chgData name="kashi-G Zafar" userId="33a0c7fe932e519d" providerId="LiveId" clId="{70020CC0-F15D-4F3C-81E3-5A8DB93487D0}" dt="2025-01-24T00:24:30.184" v="0" actId="26606"/>
          <ac:spMkLst>
            <pc:docMk/>
            <pc:sldMk cId="3479530758" sldId="260"/>
            <ac:spMk id="86" creationId="{03AF1C04-3FEF-41BD-BB84-2F263765BEBC}"/>
          </ac:spMkLst>
        </pc:spChg>
        <pc:grpChg chg="del">
          <ac:chgData name="kashi-G Zafar" userId="33a0c7fe932e519d" providerId="LiveId" clId="{70020CC0-F15D-4F3C-81E3-5A8DB93487D0}" dt="2025-01-24T00:24:30.184" v="0" actId="26606"/>
          <ac:grpSpMkLst>
            <pc:docMk/>
            <pc:sldMk cId="3479530758" sldId="260"/>
            <ac:grpSpMk id="70" creationId="{AC27E70C-5470-4262-B9CE-AE52C51CF4C1}"/>
          </ac:grpSpMkLst>
        </pc:grpChg>
        <pc:grpChg chg="del">
          <ac:chgData name="kashi-G Zafar" userId="33a0c7fe932e519d" providerId="LiveId" clId="{70020CC0-F15D-4F3C-81E3-5A8DB93487D0}" dt="2025-01-24T00:24:30.184" v="0" actId="26606"/>
          <ac:grpSpMkLst>
            <pc:docMk/>
            <pc:sldMk cId="3479530758" sldId="260"/>
            <ac:grpSpMk id="74" creationId="{E27AF472-EAE3-4572-AB69-B92BD10DBC6D}"/>
          </ac:grpSpMkLst>
        </pc:grpChg>
        <pc:grpChg chg="add">
          <ac:chgData name="kashi-G Zafar" userId="33a0c7fe932e519d" providerId="LiveId" clId="{70020CC0-F15D-4F3C-81E3-5A8DB93487D0}" dt="2025-01-24T00:24:30.184" v="0" actId="26606"/>
          <ac:grpSpMkLst>
            <pc:docMk/>
            <pc:sldMk cId="3479530758" sldId="260"/>
            <ac:grpSpMk id="92" creationId="{66828D02-A05D-412B-9F20-B68E970B9FC2}"/>
          </ac:grpSpMkLst>
        </pc:grpChg>
        <pc:grpChg chg="add">
          <ac:chgData name="kashi-G Zafar" userId="33a0c7fe932e519d" providerId="LiveId" clId="{70020CC0-F15D-4F3C-81E3-5A8DB93487D0}" dt="2025-01-24T00:24:30.184" v="0" actId="26606"/>
          <ac:grpSpMkLst>
            <pc:docMk/>
            <pc:sldMk cId="3479530758" sldId="260"/>
            <ac:grpSpMk id="96" creationId="{E27AF472-EAE3-4572-AB69-B92BD10DBC6D}"/>
          </ac:grpSpMkLst>
        </pc:grpChg>
        <pc:picChg chg="mod">
          <ac:chgData name="kashi-G Zafar" userId="33a0c7fe932e519d" providerId="LiveId" clId="{70020CC0-F15D-4F3C-81E3-5A8DB93487D0}" dt="2025-01-24T00:24:30.184" v="0" actId="26606"/>
          <ac:picMkLst>
            <pc:docMk/>
            <pc:sldMk cId="3479530758" sldId="260"/>
            <ac:picMk id="4" creationId="{A4305322-BD1B-85D5-2934-1067D80246FA}"/>
          </ac:picMkLst>
        </pc:picChg>
      </pc:sldChg>
      <pc:sldChg chg="addSp delSp modSp mod">
        <pc:chgData name="kashi-G Zafar" userId="33a0c7fe932e519d" providerId="LiveId" clId="{70020CC0-F15D-4F3C-81E3-5A8DB93487D0}" dt="2025-01-24T00:24:52.396" v="5" actId="26606"/>
        <pc:sldMkLst>
          <pc:docMk/>
          <pc:sldMk cId="3025564783" sldId="262"/>
        </pc:sldMkLst>
        <pc:spChg chg="mod">
          <ac:chgData name="kashi-G Zafar" userId="33a0c7fe932e519d" providerId="LiveId" clId="{70020CC0-F15D-4F3C-81E3-5A8DB93487D0}" dt="2025-01-24T00:24:52.396" v="5" actId="26606"/>
          <ac:spMkLst>
            <pc:docMk/>
            <pc:sldMk cId="3025564783" sldId="262"/>
            <ac:spMk id="2" creationId="{4D6E3714-A346-B717-3E9A-EC1945EE91D8}"/>
          </ac:spMkLst>
        </pc:spChg>
        <pc:spChg chg="mod">
          <ac:chgData name="kashi-G Zafar" userId="33a0c7fe932e519d" providerId="LiveId" clId="{70020CC0-F15D-4F3C-81E3-5A8DB93487D0}" dt="2025-01-24T00:24:52.396" v="5" actId="26606"/>
          <ac:spMkLst>
            <pc:docMk/>
            <pc:sldMk cId="3025564783" sldId="262"/>
            <ac:spMk id="4" creationId="{23C690C6-5742-23C8-96F1-B376AEEA5976}"/>
          </ac:spMkLst>
        </pc:spChg>
        <pc:spChg chg="add del">
          <ac:chgData name="kashi-G Zafar" userId="33a0c7fe932e519d" providerId="LiveId" clId="{70020CC0-F15D-4F3C-81E3-5A8DB93487D0}" dt="2025-01-24T00:24:52.396" v="5" actId="26606"/>
          <ac:spMkLst>
            <pc:docMk/>
            <pc:sldMk cId="3025564783" sldId="262"/>
            <ac:spMk id="11" creationId="{C3420C89-0B09-4632-A4AF-3971D08BF7A8}"/>
          </ac:spMkLst>
        </pc:spChg>
        <pc:spChg chg="add del">
          <ac:chgData name="kashi-G Zafar" userId="33a0c7fe932e519d" providerId="LiveId" clId="{70020CC0-F15D-4F3C-81E3-5A8DB93487D0}" dt="2025-01-24T00:24:52.396" v="5" actId="26606"/>
          <ac:spMkLst>
            <pc:docMk/>
            <pc:sldMk cId="3025564783" sldId="262"/>
            <ac:spMk id="13" creationId="{4E5CBA61-BF74-40B4-A3A8-366BBA626CCF}"/>
          </ac:spMkLst>
        </pc:spChg>
        <pc:spChg chg="add del">
          <ac:chgData name="kashi-G Zafar" userId="33a0c7fe932e519d" providerId="LiveId" clId="{70020CC0-F15D-4F3C-81E3-5A8DB93487D0}" dt="2025-01-24T00:24:47.659" v="2" actId="26606"/>
          <ac:spMkLst>
            <pc:docMk/>
            <pc:sldMk cId="3025564783" sldId="262"/>
            <ac:spMk id="31" creationId="{03AF1C04-3FEF-41BD-BB84-2F263765BEBC}"/>
          </ac:spMkLst>
        </pc:spChg>
        <pc:spChg chg="add del">
          <ac:chgData name="kashi-G Zafar" userId="33a0c7fe932e519d" providerId="LiveId" clId="{70020CC0-F15D-4F3C-81E3-5A8DB93487D0}" dt="2025-01-24T00:24:52.323" v="4" actId="26606"/>
          <ac:spMkLst>
            <pc:docMk/>
            <pc:sldMk cId="3025564783" sldId="262"/>
            <ac:spMk id="50" creationId="{C3420C89-0B09-4632-A4AF-3971D08BF7A8}"/>
          </ac:spMkLst>
        </pc:spChg>
        <pc:spChg chg="add del">
          <ac:chgData name="kashi-G Zafar" userId="33a0c7fe932e519d" providerId="LiveId" clId="{70020CC0-F15D-4F3C-81E3-5A8DB93487D0}" dt="2025-01-24T00:24:52.323" v="4" actId="26606"/>
          <ac:spMkLst>
            <pc:docMk/>
            <pc:sldMk cId="3025564783" sldId="262"/>
            <ac:spMk id="51" creationId="{4E5CBA61-BF74-40B4-A3A8-366BBA626CCF}"/>
          </ac:spMkLst>
        </pc:spChg>
        <pc:spChg chg="add">
          <ac:chgData name="kashi-G Zafar" userId="33a0c7fe932e519d" providerId="LiveId" clId="{70020CC0-F15D-4F3C-81E3-5A8DB93487D0}" dt="2025-01-24T00:24:52.396" v="5" actId="26606"/>
          <ac:spMkLst>
            <pc:docMk/>
            <pc:sldMk cId="3025564783" sldId="262"/>
            <ac:spMk id="62" creationId="{03AF1C04-3FEF-41BD-BB84-2F263765BEBC}"/>
          </ac:spMkLst>
        </pc:spChg>
        <pc:grpChg chg="add del">
          <ac:chgData name="kashi-G Zafar" userId="33a0c7fe932e519d" providerId="LiveId" clId="{70020CC0-F15D-4F3C-81E3-5A8DB93487D0}" dt="2025-01-24T00:24:52.396" v="5" actId="26606"/>
          <ac:grpSpMkLst>
            <pc:docMk/>
            <pc:sldMk cId="3025564783" sldId="262"/>
            <ac:grpSpMk id="15" creationId="{AC27E70C-5470-4262-B9CE-AE52C51CF4C1}"/>
          </ac:grpSpMkLst>
        </pc:grpChg>
        <pc:grpChg chg="add del">
          <ac:chgData name="kashi-G Zafar" userId="33a0c7fe932e519d" providerId="LiveId" clId="{70020CC0-F15D-4F3C-81E3-5A8DB93487D0}" dt="2025-01-24T00:24:52.396" v="5" actId="26606"/>
          <ac:grpSpMkLst>
            <pc:docMk/>
            <pc:sldMk cId="3025564783" sldId="262"/>
            <ac:grpSpMk id="19" creationId="{E27AF472-EAE3-4572-AB69-B92BD10DBC6D}"/>
          </ac:grpSpMkLst>
        </pc:grpChg>
        <pc:grpChg chg="del">
          <ac:chgData name="kashi-G Zafar" userId="33a0c7fe932e519d" providerId="LiveId" clId="{70020CC0-F15D-4F3C-81E3-5A8DB93487D0}" dt="2025-01-24T00:24:47.659" v="2" actId="26606"/>
          <ac:grpSpMkLst>
            <pc:docMk/>
            <pc:sldMk cId="3025564783" sldId="262"/>
            <ac:grpSpMk id="33" creationId="{E56E71F1-5A87-4A96-B42F-2DFA1B766B5E}"/>
          </ac:grpSpMkLst>
        </pc:grpChg>
        <pc:grpChg chg="add del">
          <ac:chgData name="kashi-G Zafar" userId="33a0c7fe932e519d" providerId="LiveId" clId="{70020CC0-F15D-4F3C-81E3-5A8DB93487D0}" dt="2025-01-24T00:24:47.659" v="2" actId="26606"/>
          <ac:grpSpMkLst>
            <pc:docMk/>
            <pc:sldMk cId="3025564783" sldId="262"/>
            <ac:grpSpMk id="37" creationId="{C733FE3C-12C4-4FA2-A795-87D2F6776A53}"/>
          </ac:grpSpMkLst>
        </pc:grpChg>
        <pc:grpChg chg="add del">
          <ac:chgData name="kashi-G Zafar" userId="33a0c7fe932e519d" providerId="LiveId" clId="{70020CC0-F15D-4F3C-81E3-5A8DB93487D0}" dt="2025-01-24T00:24:47.659" v="2" actId="26606"/>
          <ac:grpSpMkLst>
            <pc:docMk/>
            <pc:sldMk cId="3025564783" sldId="262"/>
            <ac:grpSpMk id="41" creationId="{0C2B5F12-8A82-4A59-9400-3164CBF47F63}"/>
          </ac:grpSpMkLst>
        </pc:grpChg>
        <pc:grpChg chg="add del">
          <ac:chgData name="kashi-G Zafar" userId="33a0c7fe932e519d" providerId="LiveId" clId="{70020CC0-F15D-4F3C-81E3-5A8DB93487D0}" dt="2025-01-24T00:24:52.323" v="4" actId="26606"/>
          <ac:grpSpMkLst>
            <pc:docMk/>
            <pc:sldMk cId="3025564783" sldId="262"/>
            <ac:grpSpMk id="52" creationId="{AC27E70C-5470-4262-B9CE-AE52C51CF4C1}"/>
          </ac:grpSpMkLst>
        </pc:grpChg>
        <pc:grpChg chg="add del">
          <ac:chgData name="kashi-G Zafar" userId="33a0c7fe932e519d" providerId="LiveId" clId="{70020CC0-F15D-4F3C-81E3-5A8DB93487D0}" dt="2025-01-24T00:24:52.323" v="4" actId="26606"/>
          <ac:grpSpMkLst>
            <pc:docMk/>
            <pc:sldMk cId="3025564783" sldId="262"/>
            <ac:grpSpMk id="54" creationId="{E27AF472-EAE3-4572-AB69-B92BD10DBC6D}"/>
          </ac:grpSpMkLst>
        </pc:grpChg>
        <pc:grpChg chg="add">
          <ac:chgData name="kashi-G Zafar" userId="33a0c7fe932e519d" providerId="LiveId" clId="{70020CC0-F15D-4F3C-81E3-5A8DB93487D0}" dt="2025-01-24T00:24:52.396" v="5" actId="26606"/>
          <ac:grpSpMkLst>
            <pc:docMk/>
            <pc:sldMk cId="3025564783" sldId="262"/>
            <ac:grpSpMk id="64" creationId="{66828D02-A05D-412B-9F20-B68E970B9FC2}"/>
          </ac:grpSpMkLst>
        </pc:grpChg>
        <pc:grpChg chg="add">
          <ac:chgData name="kashi-G Zafar" userId="33a0c7fe932e519d" providerId="LiveId" clId="{70020CC0-F15D-4F3C-81E3-5A8DB93487D0}" dt="2025-01-24T00:24:52.396" v="5" actId="26606"/>
          <ac:grpSpMkLst>
            <pc:docMk/>
            <pc:sldMk cId="3025564783" sldId="262"/>
            <ac:grpSpMk id="65" creationId="{E27AF472-EAE3-4572-AB69-B92BD10DBC6D}"/>
          </ac:grpSpMkLst>
        </pc:grpChg>
        <pc:picChg chg="mod">
          <ac:chgData name="kashi-G Zafar" userId="33a0c7fe932e519d" providerId="LiveId" clId="{70020CC0-F15D-4F3C-81E3-5A8DB93487D0}" dt="2025-01-24T00:24:52.396" v="5" actId="26606"/>
          <ac:picMkLst>
            <pc:docMk/>
            <pc:sldMk cId="3025564783" sldId="262"/>
            <ac:picMk id="6" creationId="{1BDD0B5B-7B83-4743-06BA-2C6A1CDA2396}"/>
          </ac:picMkLst>
        </pc:picChg>
      </pc:sldChg>
      <pc:sldChg chg="addSp delSp modSp mod">
        <pc:chgData name="kashi-G Zafar" userId="33a0c7fe932e519d" providerId="LiveId" clId="{70020CC0-F15D-4F3C-81E3-5A8DB93487D0}" dt="2025-01-24T00:25:13.547" v="6" actId="26606"/>
        <pc:sldMkLst>
          <pc:docMk/>
          <pc:sldMk cId="2377596973" sldId="263"/>
        </pc:sldMkLst>
        <pc:spChg chg="mod">
          <ac:chgData name="kashi-G Zafar" userId="33a0c7fe932e519d" providerId="LiveId" clId="{70020CC0-F15D-4F3C-81E3-5A8DB93487D0}" dt="2025-01-24T00:25:13.547" v="6" actId="26606"/>
          <ac:spMkLst>
            <pc:docMk/>
            <pc:sldMk cId="2377596973" sldId="263"/>
            <ac:spMk id="2" creationId="{4C6E7FEC-6254-FB6A-1C5E-CF4CA4DD5AFB}"/>
          </ac:spMkLst>
        </pc:spChg>
        <pc:spChg chg="mod">
          <ac:chgData name="kashi-G Zafar" userId="33a0c7fe932e519d" providerId="LiveId" clId="{70020CC0-F15D-4F3C-81E3-5A8DB93487D0}" dt="2025-01-24T00:25:13.547" v="6" actId="26606"/>
          <ac:spMkLst>
            <pc:docMk/>
            <pc:sldMk cId="2377596973" sldId="263"/>
            <ac:spMk id="7" creationId="{E1E9A5BA-B22E-7FA8-019C-EA7BC761FE19}"/>
          </ac:spMkLst>
        </pc:spChg>
        <pc:spChg chg="del">
          <ac:chgData name="kashi-G Zafar" userId="33a0c7fe932e519d" providerId="LiveId" clId="{70020CC0-F15D-4F3C-81E3-5A8DB93487D0}" dt="2025-01-24T00:25:13.547" v="6" actId="26606"/>
          <ac:spMkLst>
            <pc:docMk/>
            <pc:sldMk cId="2377596973" sldId="263"/>
            <ac:spMk id="11" creationId="{C3420C89-0B09-4632-A4AF-3971D08BF7A8}"/>
          </ac:spMkLst>
        </pc:spChg>
        <pc:spChg chg="del">
          <ac:chgData name="kashi-G Zafar" userId="33a0c7fe932e519d" providerId="LiveId" clId="{70020CC0-F15D-4F3C-81E3-5A8DB93487D0}" dt="2025-01-24T00:25:13.547" v="6" actId="26606"/>
          <ac:spMkLst>
            <pc:docMk/>
            <pc:sldMk cId="2377596973" sldId="263"/>
            <ac:spMk id="13" creationId="{4E5CBA61-BF74-40B4-A3A8-366BBA626CCF}"/>
          </ac:spMkLst>
        </pc:spChg>
        <pc:spChg chg="add">
          <ac:chgData name="kashi-G Zafar" userId="33a0c7fe932e519d" providerId="LiveId" clId="{70020CC0-F15D-4F3C-81E3-5A8DB93487D0}" dt="2025-01-24T00:25:13.547" v="6" actId="26606"/>
          <ac:spMkLst>
            <pc:docMk/>
            <pc:sldMk cId="2377596973" sldId="263"/>
            <ac:spMk id="31" creationId="{03AF1C04-3FEF-41BD-BB84-2F263765BEBC}"/>
          </ac:spMkLst>
        </pc:spChg>
        <pc:grpChg chg="del">
          <ac:chgData name="kashi-G Zafar" userId="33a0c7fe932e519d" providerId="LiveId" clId="{70020CC0-F15D-4F3C-81E3-5A8DB93487D0}" dt="2025-01-24T00:25:13.547" v="6" actId="26606"/>
          <ac:grpSpMkLst>
            <pc:docMk/>
            <pc:sldMk cId="2377596973" sldId="263"/>
            <ac:grpSpMk id="19" creationId="{E27AF472-EAE3-4572-AB69-B92BD10DBC6D}"/>
          </ac:grpSpMkLst>
        </pc:grpChg>
        <pc:grpChg chg="add">
          <ac:chgData name="kashi-G Zafar" userId="33a0c7fe932e519d" providerId="LiveId" clId="{70020CC0-F15D-4F3C-81E3-5A8DB93487D0}" dt="2025-01-24T00:25:13.547" v="6" actId="26606"/>
          <ac:grpSpMkLst>
            <pc:docMk/>
            <pc:sldMk cId="2377596973" sldId="263"/>
            <ac:grpSpMk id="33" creationId="{2DD5E267-EB6F-47DF-ABEF-2C1BED44DAC6}"/>
          </ac:grpSpMkLst>
        </pc:grpChg>
        <pc:grpChg chg="add">
          <ac:chgData name="kashi-G Zafar" userId="33a0c7fe932e519d" providerId="LiveId" clId="{70020CC0-F15D-4F3C-81E3-5A8DB93487D0}" dt="2025-01-24T00:25:13.547" v="6" actId="26606"/>
          <ac:grpSpMkLst>
            <pc:docMk/>
            <pc:sldMk cId="2377596973" sldId="263"/>
            <ac:grpSpMk id="37" creationId="{66828D02-A05D-412B-9F20-B68E970B9FC2}"/>
          </ac:grpSpMkLst>
        </pc:grpChg>
        <pc:grpChg chg="add">
          <ac:chgData name="kashi-G Zafar" userId="33a0c7fe932e519d" providerId="LiveId" clId="{70020CC0-F15D-4F3C-81E3-5A8DB93487D0}" dt="2025-01-24T00:25:13.547" v="6" actId="26606"/>
          <ac:grpSpMkLst>
            <pc:docMk/>
            <pc:sldMk cId="2377596973" sldId="263"/>
            <ac:grpSpMk id="41" creationId="{E27AF472-EAE3-4572-AB69-B92BD10DBC6D}"/>
          </ac:grpSpMkLst>
        </pc:grpChg>
        <pc:picChg chg="mod ord">
          <ac:chgData name="kashi-G Zafar" userId="33a0c7fe932e519d" providerId="LiveId" clId="{70020CC0-F15D-4F3C-81E3-5A8DB93487D0}" dt="2025-01-24T00:25:13.547" v="6" actId="26606"/>
          <ac:picMkLst>
            <pc:docMk/>
            <pc:sldMk cId="2377596973" sldId="263"/>
            <ac:picMk id="12" creationId="{4ED39D22-8274-4C08-E94B-878D03FA1D92}"/>
          </ac:picMkLst>
        </pc:picChg>
      </pc:sldChg>
      <pc:sldChg chg="addSp delSp modSp mod">
        <pc:chgData name="kashi-G Zafar" userId="33a0c7fe932e519d" providerId="LiveId" clId="{70020CC0-F15D-4F3C-81E3-5A8DB93487D0}" dt="2025-01-24T00:26:08.224" v="9"/>
        <pc:sldMkLst>
          <pc:docMk/>
          <pc:sldMk cId="2175482365" sldId="264"/>
        </pc:sldMkLst>
        <pc:spChg chg="mod">
          <ac:chgData name="kashi-G Zafar" userId="33a0c7fe932e519d" providerId="LiveId" clId="{70020CC0-F15D-4F3C-81E3-5A8DB93487D0}" dt="2025-01-24T00:25:42.044" v="7" actId="26606"/>
          <ac:spMkLst>
            <pc:docMk/>
            <pc:sldMk cId="2175482365" sldId="264"/>
            <ac:spMk id="2" creationId="{F7665D0D-B2C2-CA71-58E6-7F36DBD3ECBD}"/>
          </ac:spMkLst>
        </pc:spChg>
        <pc:spChg chg="del">
          <ac:chgData name="kashi-G Zafar" userId="33a0c7fe932e519d" providerId="LiveId" clId="{70020CC0-F15D-4F3C-81E3-5A8DB93487D0}" dt="2025-01-24T00:25:42.044" v="7" actId="26606"/>
          <ac:spMkLst>
            <pc:docMk/>
            <pc:sldMk cId="2175482365" sldId="264"/>
            <ac:spMk id="9" creationId="{815925C2-A704-4D47-B1C1-3FCA52512EC1}"/>
          </ac:spMkLst>
        </pc:spChg>
        <pc:spChg chg="del">
          <ac:chgData name="kashi-G Zafar" userId="33a0c7fe932e519d" providerId="LiveId" clId="{70020CC0-F15D-4F3C-81E3-5A8DB93487D0}" dt="2025-01-24T00:25:42.044" v="7" actId="26606"/>
          <ac:spMkLst>
            <pc:docMk/>
            <pc:sldMk cId="2175482365" sldId="264"/>
            <ac:spMk id="11" creationId="{01D4315C-C23C-4FD3-98DF-08C29E2292A8}"/>
          </ac:spMkLst>
        </pc:spChg>
        <pc:spChg chg="add">
          <ac:chgData name="kashi-G Zafar" userId="33a0c7fe932e519d" providerId="LiveId" clId="{70020CC0-F15D-4F3C-81E3-5A8DB93487D0}" dt="2025-01-24T00:25:42.044" v="7" actId="26606"/>
          <ac:spMkLst>
            <pc:docMk/>
            <pc:sldMk cId="2175482365" sldId="264"/>
            <ac:spMk id="39" creationId="{03AF1C04-3FEF-41BD-BB84-2F263765BEBC}"/>
          </ac:spMkLst>
        </pc:spChg>
        <pc:grpChg chg="del">
          <ac:chgData name="kashi-G Zafar" userId="33a0c7fe932e519d" providerId="LiveId" clId="{70020CC0-F15D-4F3C-81E3-5A8DB93487D0}" dt="2025-01-24T00:25:42.044" v="7" actId="26606"/>
          <ac:grpSpMkLst>
            <pc:docMk/>
            <pc:sldMk cId="2175482365" sldId="264"/>
            <ac:grpSpMk id="13" creationId="{5E6B47BC-43FD-4C91-8BFF-B41B99A8A39E}"/>
          </ac:grpSpMkLst>
        </pc:grpChg>
        <pc:grpChg chg="del">
          <ac:chgData name="kashi-G Zafar" userId="33a0c7fe932e519d" providerId="LiveId" clId="{70020CC0-F15D-4F3C-81E3-5A8DB93487D0}" dt="2025-01-24T00:25:42.044" v="7" actId="26606"/>
          <ac:grpSpMkLst>
            <pc:docMk/>
            <pc:sldMk cId="2175482365" sldId="264"/>
            <ac:grpSpMk id="17" creationId="{43F5E015-E085-4624-B431-B42414448684}"/>
          </ac:grpSpMkLst>
        </pc:grpChg>
        <pc:grpChg chg="add">
          <ac:chgData name="kashi-G Zafar" userId="33a0c7fe932e519d" providerId="LiveId" clId="{70020CC0-F15D-4F3C-81E3-5A8DB93487D0}" dt="2025-01-24T00:25:42.044" v="7" actId="26606"/>
          <ac:grpSpMkLst>
            <pc:docMk/>
            <pc:sldMk cId="2175482365" sldId="264"/>
            <ac:grpSpMk id="41" creationId="{2DD5E267-EB6F-47DF-ABEF-2C1BED44DAC6}"/>
          </ac:grpSpMkLst>
        </pc:grpChg>
        <pc:grpChg chg="add">
          <ac:chgData name="kashi-G Zafar" userId="33a0c7fe932e519d" providerId="LiveId" clId="{70020CC0-F15D-4F3C-81E3-5A8DB93487D0}" dt="2025-01-24T00:25:42.044" v="7" actId="26606"/>
          <ac:grpSpMkLst>
            <pc:docMk/>
            <pc:sldMk cId="2175482365" sldId="264"/>
            <ac:grpSpMk id="45" creationId="{66828D02-A05D-412B-9F20-B68E970B9FC2}"/>
          </ac:grpSpMkLst>
        </pc:grpChg>
        <pc:grpChg chg="add">
          <ac:chgData name="kashi-G Zafar" userId="33a0c7fe932e519d" providerId="LiveId" clId="{70020CC0-F15D-4F3C-81E3-5A8DB93487D0}" dt="2025-01-24T00:25:42.044" v="7" actId="26606"/>
          <ac:grpSpMkLst>
            <pc:docMk/>
            <pc:sldMk cId="2175482365" sldId="264"/>
            <ac:grpSpMk id="49" creationId="{E27AF472-EAE3-4572-AB69-B92BD10DBC6D}"/>
          </ac:grpSpMkLst>
        </pc:grpChg>
        <pc:graphicFrameChg chg="mod modGraphic">
          <ac:chgData name="kashi-G Zafar" userId="33a0c7fe932e519d" providerId="LiveId" clId="{70020CC0-F15D-4F3C-81E3-5A8DB93487D0}" dt="2025-01-24T00:26:08.224" v="9"/>
          <ac:graphicFrameMkLst>
            <pc:docMk/>
            <pc:sldMk cId="2175482365" sldId="264"/>
            <ac:graphicFrameMk id="34" creationId="{7BC28499-8F49-0DA0-C0FC-9A48EF708BEB}"/>
          </ac:graphicFrameMkLst>
        </pc:graphicFrameChg>
      </pc:sldChg>
    </pc:docChg>
  </pc:docChgLst>
  <pc:docChgLst>
    <pc:chgData name="kashi-G Zafar" userId="33a0c7fe932e519d" providerId="LiveId" clId="{8FA51558-6E8A-4CEB-AC86-3930A5C496DE}"/>
    <pc:docChg chg="undo custSel addSld delSld modSld">
      <pc:chgData name="kashi-G Zafar" userId="33a0c7fe932e519d" providerId="LiveId" clId="{8FA51558-6E8A-4CEB-AC86-3930A5C496DE}" dt="2025-01-23T02:10:18.323" v="401" actId="14100"/>
      <pc:docMkLst>
        <pc:docMk/>
      </pc:docMkLst>
      <pc:sldChg chg="addSp delSp modSp mod modMedia setBg addAnim delAnim">
        <pc:chgData name="kashi-G Zafar" userId="33a0c7fe932e519d" providerId="LiveId" clId="{8FA51558-6E8A-4CEB-AC86-3930A5C496DE}" dt="2025-01-23T01:59:20.395" v="323" actId="120"/>
        <pc:sldMkLst>
          <pc:docMk/>
          <pc:sldMk cId="2344900644" sldId="256"/>
        </pc:sldMkLst>
        <pc:spChg chg="mod">
          <ac:chgData name="kashi-G Zafar" userId="33a0c7fe932e519d" providerId="LiveId" clId="{8FA51558-6E8A-4CEB-AC86-3930A5C496DE}" dt="2025-01-23T01:59:06.503" v="322" actId="120"/>
          <ac:spMkLst>
            <pc:docMk/>
            <pc:sldMk cId="2344900644" sldId="256"/>
            <ac:spMk id="2" creationId="{4C9EE8E3-D3B0-F005-B590-04CCF7FE9625}"/>
          </ac:spMkLst>
        </pc:spChg>
        <pc:spChg chg="mod">
          <ac:chgData name="kashi-G Zafar" userId="33a0c7fe932e519d" providerId="LiveId" clId="{8FA51558-6E8A-4CEB-AC86-3930A5C496DE}" dt="2025-01-23T01:59:20.395" v="323" actId="120"/>
          <ac:spMkLst>
            <pc:docMk/>
            <pc:sldMk cId="2344900644" sldId="256"/>
            <ac:spMk id="3" creationId="{FA417291-CEE6-3567-824A-89043219214E}"/>
          </ac:spMkLst>
        </pc:spChg>
        <pc:spChg chg="add del">
          <ac:chgData name="kashi-G Zafar" userId="33a0c7fe932e519d" providerId="LiveId" clId="{8FA51558-6E8A-4CEB-AC86-3930A5C496DE}" dt="2025-01-23T01:28:40.974" v="94" actId="26606"/>
          <ac:spMkLst>
            <pc:docMk/>
            <pc:sldMk cId="2344900644" sldId="256"/>
            <ac:spMk id="8" creationId="{C7D023E4-8DE1-436E-9847-ED6A4B4B04FD}"/>
          </ac:spMkLst>
        </pc:spChg>
        <pc:spChg chg="add del">
          <ac:chgData name="kashi-G Zafar" userId="33a0c7fe932e519d" providerId="LiveId" clId="{8FA51558-6E8A-4CEB-AC86-3930A5C496DE}" dt="2025-01-23T01:28:57.593" v="106" actId="26606"/>
          <ac:spMkLst>
            <pc:docMk/>
            <pc:sldMk cId="2344900644" sldId="256"/>
            <ac:spMk id="9" creationId="{A6C9D1EE-B6E6-4AB8-A1DB-EFACAF0EA30B}"/>
          </ac:spMkLst>
        </pc:spChg>
        <pc:spChg chg="add del">
          <ac:chgData name="kashi-G Zafar" userId="33a0c7fe932e519d" providerId="LiveId" clId="{8FA51558-6E8A-4CEB-AC86-3930A5C496DE}" dt="2025-01-23T01:28:57.593" v="106" actId="26606"/>
          <ac:spMkLst>
            <pc:docMk/>
            <pc:sldMk cId="2344900644" sldId="256"/>
            <ac:spMk id="11" creationId="{F4155C20-3F0E-4576-8A0B-C345B62312DA}"/>
          </ac:spMkLst>
        </pc:spChg>
        <pc:spChg chg="add del">
          <ac:chgData name="kashi-G Zafar" userId="33a0c7fe932e519d" providerId="LiveId" clId="{8FA51558-6E8A-4CEB-AC86-3930A5C496DE}" dt="2025-01-23T01:58:09.326" v="321" actId="26606"/>
          <ac:spMkLst>
            <pc:docMk/>
            <pc:sldMk cId="2344900644" sldId="256"/>
            <ac:spMk id="13" creationId="{4063B759-00FC-46D1-9898-8E8625268FAF}"/>
          </ac:spMkLst>
        </pc:spChg>
        <pc:spChg chg="add del">
          <ac:chgData name="kashi-G Zafar" userId="33a0c7fe932e519d" providerId="LiveId" clId="{8FA51558-6E8A-4CEB-AC86-3930A5C496DE}" dt="2025-01-23T01:28:57.593" v="106" actId="26606"/>
          <ac:spMkLst>
            <pc:docMk/>
            <pc:sldMk cId="2344900644" sldId="256"/>
            <ac:spMk id="15" creationId="{0BAEB82B-9A6B-4982-B56B-7529C6EA9A95}"/>
          </ac:spMkLst>
        </pc:spChg>
        <pc:spChg chg="add del">
          <ac:chgData name="kashi-G Zafar" userId="33a0c7fe932e519d" providerId="LiveId" clId="{8FA51558-6E8A-4CEB-AC86-3930A5C496DE}" dt="2025-01-23T01:28:57.593" v="106" actId="26606"/>
          <ac:spMkLst>
            <pc:docMk/>
            <pc:sldMk cId="2344900644" sldId="256"/>
            <ac:spMk id="17" creationId="{FC71CE45-EECF-4555-AD4B-1B3D0D5D1540}"/>
          </ac:spMkLst>
        </pc:spChg>
        <pc:spChg chg="add del">
          <ac:chgData name="kashi-G Zafar" userId="33a0c7fe932e519d" providerId="LiveId" clId="{8FA51558-6E8A-4CEB-AC86-3930A5C496DE}" dt="2025-01-23T01:28:57.593" v="106" actId="26606"/>
          <ac:spMkLst>
            <pc:docMk/>
            <pc:sldMk cId="2344900644" sldId="256"/>
            <ac:spMk id="19" creationId="{53AA89D1-0C70-46BB-8E35-5722A4B18A78}"/>
          </ac:spMkLst>
        </pc:spChg>
        <pc:spChg chg="add del">
          <ac:chgData name="kashi-G Zafar" userId="33a0c7fe932e519d" providerId="LiveId" clId="{8FA51558-6E8A-4CEB-AC86-3930A5C496DE}" dt="2025-01-23T01:29:09.143" v="110" actId="26606"/>
          <ac:spMkLst>
            <pc:docMk/>
            <pc:sldMk cId="2344900644" sldId="256"/>
            <ac:spMk id="20" creationId="{53947E58-F088-49F1-A3D1-DEA690192E84}"/>
          </ac:spMkLst>
        </pc:spChg>
        <pc:spChg chg="add del">
          <ac:chgData name="kashi-G Zafar" userId="33a0c7fe932e519d" providerId="LiveId" clId="{8FA51558-6E8A-4CEB-AC86-3930A5C496DE}" dt="2025-01-23T01:28:43.203" v="96" actId="26606"/>
          <ac:spMkLst>
            <pc:docMk/>
            <pc:sldMk cId="2344900644" sldId="256"/>
            <ac:spMk id="26" creationId="{C7D023E4-8DE1-436E-9847-ED6A4B4B04FD}"/>
          </ac:spMkLst>
        </pc:spChg>
        <pc:spChg chg="add del">
          <ac:chgData name="kashi-G Zafar" userId="33a0c7fe932e519d" providerId="LiveId" clId="{8FA51558-6E8A-4CEB-AC86-3930A5C496DE}" dt="2025-01-23T01:28:43.991" v="98" actId="26606"/>
          <ac:spMkLst>
            <pc:docMk/>
            <pc:sldMk cId="2344900644" sldId="256"/>
            <ac:spMk id="38" creationId="{C7D023E4-8DE1-436E-9847-ED6A4B4B04FD}"/>
          </ac:spMkLst>
        </pc:spChg>
        <pc:spChg chg="add del">
          <ac:chgData name="kashi-G Zafar" userId="33a0c7fe932e519d" providerId="LiveId" clId="{8FA51558-6E8A-4CEB-AC86-3930A5C496DE}" dt="2025-01-23T01:28:52.962" v="102" actId="26606"/>
          <ac:spMkLst>
            <pc:docMk/>
            <pc:sldMk cId="2344900644" sldId="256"/>
            <ac:spMk id="42" creationId="{C7D023E4-8DE1-436E-9847-ED6A4B4B04FD}"/>
          </ac:spMkLst>
        </pc:spChg>
        <pc:spChg chg="add del">
          <ac:chgData name="kashi-G Zafar" userId="33a0c7fe932e519d" providerId="LiveId" clId="{8FA51558-6E8A-4CEB-AC86-3930A5C496DE}" dt="2025-01-23T01:28:52.962" v="102" actId="26606"/>
          <ac:spMkLst>
            <pc:docMk/>
            <pc:sldMk cId="2344900644" sldId="256"/>
            <ac:spMk id="43" creationId="{6BE11944-ED05-4FE9-9927-06C110BB3A36}"/>
          </ac:spMkLst>
        </pc:spChg>
        <pc:spChg chg="add del">
          <ac:chgData name="kashi-G Zafar" userId="33a0c7fe932e519d" providerId="LiveId" clId="{8FA51558-6E8A-4CEB-AC86-3930A5C496DE}" dt="2025-01-23T01:29:00.160" v="108" actId="26606"/>
          <ac:spMkLst>
            <pc:docMk/>
            <pc:sldMk cId="2344900644" sldId="256"/>
            <ac:spMk id="55" creationId="{A8DB9CD9-59B1-4D73-BC4C-98796A48EF9B}"/>
          </ac:spMkLst>
        </pc:spChg>
        <pc:spChg chg="add del">
          <ac:chgData name="kashi-G Zafar" userId="33a0c7fe932e519d" providerId="LiveId" clId="{8FA51558-6E8A-4CEB-AC86-3930A5C496DE}" dt="2025-01-23T01:29:00.160" v="108" actId="26606"/>
          <ac:spMkLst>
            <pc:docMk/>
            <pc:sldMk cId="2344900644" sldId="256"/>
            <ac:spMk id="56" creationId="{8874A6A9-41FF-4E33-AFA8-F9F81436A59E}"/>
          </ac:spMkLst>
        </pc:spChg>
        <pc:spChg chg="add del">
          <ac:chgData name="kashi-G Zafar" userId="33a0c7fe932e519d" providerId="LiveId" clId="{8FA51558-6E8A-4CEB-AC86-3930A5C496DE}" dt="2025-01-23T01:29:09.143" v="110" actId="26606"/>
          <ac:spMkLst>
            <pc:docMk/>
            <pc:sldMk cId="2344900644" sldId="256"/>
            <ac:spMk id="62" creationId="{0E30439A-8A5B-46EC-8283-9B6B031D40D0}"/>
          </ac:spMkLst>
        </pc:spChg>
        <pc:spChg chg="add del">
          <ac:chgData name="kashi-G Zafar" userId="33a0c7fe932e519d" providerId="LiveId" clId="{8FA51558-6E8A-4CEB-AC86-3930A5C496DE}" dt="2025-01-23T01:29:09.143" v="110" actId="26606"/>
          <ac:spMkLst>
            <pc:docMk/>
            <pc:sldMk cId="2344900644" sldId="256"/>
            <ac:spMk id="63" creationId="{5CEAD642-85CF-4750-8432-7C80C901F001}"/>
          </ac:spMkLst>
        </pc:spChg>
        <pc:spChg chg="add del">
          <ac:chgData name="kashi-G Zafar" userId="33a0c7fe932e519d" providerId="LiveId" clId="{8FA51558-6E8A-4CEB-AC86-3930A5C496DE}" dt="2025-01-23T01:29:09.143" v="110" actId="26606"/>
          <ac:spMkLst>
            <pc:docMk/>
            <pc:sldMk cId="2344900644" sldId="256"/>
            <ac:spMk id="64" creationId="{FA33EEAE-15D5-4119-8C1E-89D943F911EF}"/>
          </ac:spMkLst>
        </pc:spChg>
        <pc:spChg chg="add del">
          <ac:chgData name="kashi-G Zafar" userId="33a0c7fe932e519d" providerId="LiveId" clId="{8FA51558-6E8A-4CEB-AC86-3930A5C496DE}" dt="2025-01-23T01:29:09.143" v="110" actId="26606"/>
          <ac:spMkLst>
            <pc:docMk/>
            <pc:sldMk cId="2344900644" sldId="256"/>
            <ac:spMk id="65" creationId="{730D8B3B-9B80-4025-B934-26DC7D7CD231}"/>
          </ac:spMkLst>
        </pc:spChg>
        <pc:spChg chg="add del">
          <ac:chgData name="kashi-G Zafar" userId="33a0c7fe932e519d" providerId="LiveId" clId="{8FA51558-6E8A-4CEB-AC86-3930A5C496DE}" dt="2025-01-23T01:29:09.143" v="110" actId="26606"/>
          <ac:spMkLst>
            <pc:docMk/>
            <pc:sldMk cId="2344900644" sldId="256"/>
            <ac:spMk id="66" creationId="{B5A1B09C-1565-46F8-B70F-621C5EB48A09}"/>
          </ac:spMkLst>
        </pc:spChg>
        <pc:spChg chg="add del">
          <ac:chgData name="kashi-G Zafar" userId="33a0c7fe932e519d" providerId="LiveId" clId="{8FA51558-6E8A-4CEB-AC86-3930A5C496DE}" dt="2025-01-23T01:29:09.143" v="110" actId="26606"/>
          <ac:spMkLst>
            <pc:docMk/>
            <pc:sldMk cId="2344900644" sldId="256"/>
            <ac:spMk id="67" creationId="{8C516CC8-80AC-446C-A56E-9F54B7210402}"/>
          </ac:spMkLst>
        </pc:spChg>
        <pc:spChg chg="add del">
          <ac:chgData name="kashi-G Zafar" userId="33a0c7fe932e519d" providerId="LiveId" clId="{8FA51558-6E8A-4CEB-AC86-3930A5C496DE}" dt="2025-01-23T01:29:12.924" v="112" actId="26606"/>
          <ac:spMkLst>
            <pc:docMk/>
            <pc:sldMk cId="2344900644" sldId="256"/>
            <ac:spMk id="69" creationId="{65219498-D544-41AC-98FE-8F956EF66A62}"/>
          </ac:spMkLst>
        </pc:spChg>
        <pc:spChg chg="add del">
          <ac:chgData name="kashi-G Zafar" userId="33a0c7fe932e519d" providerId="LiveId" clId="{8FA51558-6E8A-4CEB-AC86-3930A5C496DE}" dt="2025-01-23T01:29:12.924" v="112" actId="26606"/>
          <ac:spMkLst>
            <pc:docMk/>
            <pc:sldMk cId="2344900644" sldId="256"/>
            <ac:spMk id="70" creationId="{F500DBFC-17A9-4E0A-AEE2-A49F9AEEF0FD}"/>
          </ac:spMkLst>
        </pc:spChg>
        <pc:spChg chg="add del">
          <ac:chgData name="kashi-G Zafar" userId="33a0c7fe932e519d" providerId="LiveId" clId="{8FA51558-6E8A-4CEB-AC86-3930A5C496DE}" dt="2025-01-23T01:58:09.326" v="321" actId="26606"/>
          <ac:spMkLst>
            <pc:docMk/>
            <pc:sldMk cId="2344900644" sldId="256"/>
            <ac:spMk id="75" creationId="{6F828D28-8E09-41CC-8229-3070B5467A96}"/>
          </ac:spMkLst>
        </pc:spChg>
        <pc:spChg chg="add del">
          <ac:chgData name="kashi-G Zafar" userId="33a0c7fe932e519d" providerId="LiveId" clId="{8FA51558-6E8A-4CEB-AC86-3930A5C496DE}" dt="2025-01-23T01:58:09.326" v="321" actId="26606"/>
          <ac:spMkLst>
            <pc:docMk/>
            <pc:sldMk cId="2344900644" sldId="256"/>
            <ac:spMk id="77" creationId="{D5B012D8-7F27-4758-9AC6-C889B154BD73}"/>
          </ac:spMkLst>
        </pc:spChg>
        <pc:spChg chg="add">
          <ac:chgData name="kashi-G Zafar" userId="33a0c7fe932e519d" providerId="LiveId" clId="{8FA51558-6E8A-4CEB-AC86-3930A5C496DE}" dt="2025-01-23T01:58:09.326" v="321" actId="26606"/>
          <ac:spMkLst>
            <pc:docMk/>
            <pc:sldMk cId="2344900644" sldId="256"/>
            <ac:spMk id="82" creationId="{5BF4DF2C-F028-4921-9C23-41303F650A62}"/>
          </ac:spMkLst>
        </pc:spChg>
        <pc:spChg chg="add">
          <ac:chgData name="kashi-G Zafar" userId="33a0c7fe932e519d" providerId="LiveId" clId="{8FA51558-6E8A-4CEB-AC86-3930A5C496DE}" dt="2025-01-23T01:58:09.326" v="321" actId="26606"/>
          <ac:spMkLst>
            <pc:docMk/>
            <pc:sldMk cId="2344900644" sldId="256"/>
            <ac:spMk id="84" creationId="{158B3569-73B2-4D05-8E95-886A6EE17F1F}"/>
          </ac:spMkLst>
        </pc:spChg>
        <pc:grpChg chg="add del">
          <ac:chgData name="kashi-G Zafar" userId="33a0c7fe932e519d" providerId="LiveId" clId="{8FA51558-6E8A-4CEB-AC86-3930A5C496DE}" dt="2025-01-23T01:28:40.974" v="94" actId="26606"/>
          <ac:grpSpMkLst>
            <pc:docMk/>
            <pc:sldMk cId="2344900644" sldId="256"/>
            <ac:grpSpMk id="10" creationId="{1FEC590B-3306-47E9-BD67-97F3F76169A4}"/>
          </ac:grpSpMkLst>
        </pc:grpChg>
        <pc:grpChg chg="add del">
          <ac:chgData name="kashi-G Zafar" userId="33a0c7fe932e519d" providerId="LiveId" clId="{8FA51558-6E8A-4CEB-AC86-3930A5C496DE}" dt="2025-01-23T01:29:00.160" v="108" actId="26606"/>
          <ac:grpSpMkLst>
            <pc:docMk/>
            <pc:sldMk cId="2344900644" sldId="256"/>
            <ac:grpSpMk id="12" creationId="{721D730E-1F97-4071-B143-B05E6D2599BC}"/>
          </ac:grpSpMkLst>
        </pc:grpChg>
        <pc:grpChg chg="add del">
          <ac:chgData name="kashi-G Zafar" userId="33a0c7fe932e519d" providerId="LiveId" clId="{8FA51558-6E8A-4CEB-AC86-3930A5C496DE}" dt="2025-01-23T01:28:40.974" v="94" actId="26606"/>
          <ac:grpSpMkLst>
            <pc:docMk/>
            <pc:sldMk cId="2344900644" sldId="256"/>
            <ac:grpSpMk id="14" creationId="{A47AAF5E-1692-48C9-98FB-6432BF0BC4F7}"/>
          </ac:grpSpMkLst>
        </pc:grpChg>
        <pc:grpChg chg="add del">
          <ac:chgData name="kashi-G Zafar" userId="33a0c7fe932e519d" providerId="LiveId" clId="{8FA51558-6E8A-4CEB-AC86-3930A5C496DE}" dt="2025-01-23T01:28:43.203" v="96" actId="26606"/>
          <ac:grpSpMkLst>
            <pc:docMk/>
            <pc:sldMk cId="2344900644" sldId="256"/>
            <ac:grpSpMk id="27" creationId="{97264A61-6AE3-4DC0-A455-5EDC604E394D}"/>
          </ac:grpSpMkLst>
        </pc:grpChg>
        <pc:grpChg chg="add del">
          <ac:chgData name="kashi-G Zafar" userId="33a0c7fe932e519d" providerId="LiveId" clId="{8FA51558-6E8A-4CEB-AC86-3930A5C496DE}" dt="2025-01-23T01:28:43.203" v="96" actId="26606"/>
          <ac:grpSpMkLst>
            <pc:docMk/>
            <pc:sldMk cId="2344900644" sldId="256"/>
            <ac:grpSpMk id="30" creationId="{D691EE10-D5F3-48FA-BE55-F24A0BE59EF6}"/>
          </ac:grpSpMkLst>
        </pc:grpChg>
        <pc:grpChg chg="add del">
          <ac:chgData name="kashi-G Zafar" userId="33a0c7fe932e519d" providerId="LiveId" clId="{8FA51558-6E8A-4CEB-AC86-3930A5C496DE}" dt="2025-01-23T01:28:43.203" v="96" actId="26606"/>
          <ac:grpSpMkLst>
            <pc:docMk/>
            <pc:sldMk cId="2344900644" sldId="256"/>
            <ac:grpSpMk id="33" creationId="{43F5E015-E085-4624-B431-B42414448684}"/>
          </ac:grpSpMkLst>
        </pc:grpChg>
        <pc:grpChg chg="add del">
          <ac:chgData name="kashi-G Zafar" userId="33a0c7fe932e519d" providerId="LiveId" clId="{8FA51558-6E8A-4CEB-AC86-3930A5C496DE}" dt="2025-01-23T01:28:43.991" v="98" actId="26606"/>
          <ac:grpSpMkLst>
            <pc:docMk/>
            <pc:sldMk cId="2344900644" sldId="256"/>
            <ac:grpSpMk id="39" creationId="{1FEC590B-3306-47E9-BD67-97F3F76169A4}"/>
          </ac:grpSpMkLst>
        </pc:grpChg>
        <pc:grpChg chg="add del">
          <ac:chgData name="kashi-G Zafar" userId="33a0c7fe932e519d" providerId="LiveId" clId="{8FA51558-6E8A-4CEB-AC86-3930A5C496DE}" dt="2025-01-23T01:28:43.991" v="98" actId="26606"/>
          <ac:grpSpMkLst>
            <pc:docMk/>
            <pc:sldMk cId="2344900644" sldId="256"/>
            <ac:grpSpMk id="40" creationId="{A47AAF5E-1692-48C9-98FB-6432BF0BC4F7}"/>
          </ac:grpSpMkLst>
        </pc:grpChg>
        <pc:grpChg chg="add del">
          <ac:chgData name="kashi-G Zafar" userId="33a0c7fe932e519d" providerId="LiveId" clId="{8FA51558-6E8A-4CEB-AC86-3930A5C496DE}" dt="2025-01-23T01:28:52.962" v="102" actId="26606"/>
          <ac:grpSpMkLst>
            <pc:docMk/>
            <pc:sldMk cId="2344900644" sldId="256"/>
            <ac:grpSpMk id="44" creationId="{A2812508-238C-4BCD-BDD3-25C99C5CA233}"/>
          </ac:grpSpMkLst>
        </pc:grpChg>
        <pc:grpChg chg="add del">
          <ac:chgData name="kashi-G Zafar" userId="33a0c7fe932e519d" providerId="LiveId" clId="{8FA51558-6E8A-4CEB-AC86-3930A5C496DE}" dt="2025-01-23T01:28:52.962" v="102" actId="26606"/>
          <ac:grpSpMkLst>
            <pc:docMk/>
            <pc:sldMk cId="2344900644" sldId="256"/>
            <ac:grpSpMk id="46" creationId="{43F5E015-E085-4624-B431-B42414448684}"/>
          </ac:grpSpMkLst>
        </pc:grpChg>
        <pc:grpChg chg="add del">
          <ac:chgData name="kashi-G Zafar" userId="33a0c7fe932e519d" providerId="LiveId" clId="{8FA51558-6E8A-4CEB-AC86-3930A5C496DE}" dt="2025-01-23T01:29:12.924" v="112" actId="26606"/>
          <ac:grpSpMkLst>
            <pc:docMk/>
            <pc:sldMk cId="2344900644" sldId="256"/>
            <ac:grpSpMk id="71" creationId="{D74613BB-817C-4C4F-8A24-4936F2F064C0}"/>
          </ac:grpSpMkLst>
        </pc:grpChg>
        <pc:grpChg chg="add">
          <ac:chgData name="kashi-G Zafar" userId="33a0c7fe932e519d" providerId="LiveId" clId="{8FA51558-6E8A-4CEB-AC86-3930A5C496DE}" dt="2025-01-23T01:58:09.326" v="321" actId="26606"/>
          <ac:grpSpMkLst>
            <pc:docMk/>
            <pc:sldMk cId="2344900644" sldId="256"/>
            <ac:grpSpMk id="88" creationId="{892B7B61-D701-474B-AE8F-EA238B550A78}"/>
          </ac:grpSpMkLst>
        </pc:grpChg>
        <pc:picChg chg="add del">
          <ac:chgData name="kashi-G Zafar" userId="33a0c7fe932e519d" providerId="LiveId" clId="{8FA51558-6E8A-4CEB-AC86-3930A5C496DE}" dt="2025-01-23T01:28:57.593" v="106" actId="26606"/>
          <ac:picMkLst>
            <pc:docMk/>
            <pc:sldMk cId="2344900644" sldId="256"/>
            <ac:picMk id="5" creationId="{6FF4B721-2524-2DA4-57A8-B4C1E75D5C7B}"/>
          </ac:picMkLst>
        </pc:picChg>
        <pc:picChg chg="add del">
          <ac:chgData name="kashi-G Zafar" userId="33a0c7fe932e519d" providerId="LiveId" clId="{8FA51558-6E8A-4CEB-AC86-3930A5C496DE}" dt="2025-01-23T01:29:12.924" v="112" actId="26606"/>
          <ac:picMkLst>
            <pc:docMk/>
            <pc:sldMk cId="2344900644" sldId="256"/>
            <ac:picMk id="7" creationId="{2F4CD895-AAB7-8DB3-422B-19828CD1979B}"/>
          </ac:picMkLst>
        </pc:picChg>
        <pc:picChg chg="add mod ord">
          <ac:chgData name="kashi-G Zafar" userId="33a0c7fe932e519d" providerId="LiveId" clId="{8FA51558-6E8A-4CEB-AC86-3930A5C496DE}" dt="2025-01-23T01:58:09.326" v="321" actId="26606"/>
          <ac:picMkLst>
            <pc:docMk/>
            <pc:sldMk cId="2344900644" sldId="256"/>
            <ac:picMk id="76" creationId="{67297047-A3D4-5769-E59B-A3A71CDB9F32}"/>
          </ac:picMkLst>
        </pc:picChg>
        <pc:cxnChg chg="add del">
          <ac:chgData name="kashi-G Zafar" userId="33a0c7fe932e519d" providerId="LiveId" clId="{8FA51558-6E8A-4CEB-AC86-3930A5C496DE}" dt="2025-01-23T01:28:57.593" v="106" actId="26606"/>
          <ac:cxnSpMkLst>
            <pc:docMk/>
            <pc:sldMk cId="2344900644" sldId="256"/>
            <ac:cxnSpMk id="53" creationId="{56020367-4FD5-4596-8E10-C5F095CD8DBF}"/>
          </ac:cxnSpMkLst>
        </pc:cxnChg>
        <pc:cxnChg chg="add">
          <ac:chgData name="kashi-G Zafar" userId="33a0c7fe932e519d" providerId="LiveId" clId="{8FA51558-6E8A-4CEB-AC86-3930A5C496DE}" dt="2025-01-23T01:58:09.326" v="321" actId="26606"/>
          <ac:cxnSpMkLst>
            <pc:docMk/>
            <pc:sldMk cId="2344900644" sldId="256"/>
            <ac:cxnSpMk id="86" creationId="{56020367-4FD5-4596-8E10-C5F095CD8DBF}"/>
          </ac:cxnSpMkLst>
        </pc:cxnChg>
      </pc:sldChg>
      <pc:sldChg chg="addSp delSp modSp mod">
        <pc:chgData name="kashi-G Zafar" userId="33a0c7fe932e519d" providerId="LiveId" clId="{8FA51558-6E8A-4CEB-AC86-3930A5C496DE}" dt="2025-01-23T02:10:18.323" v="401" actId="14100"/>
        <pc:sldMkLst>
          <pc:docMk/>
          <pc:sldMk cId="357649193" sldId="257"/>
        </pc:sldMkLst>
        <pc:spChg chg="mod ord">
          <ac:chgData name="kashi-G Zafar" userId="33a0c7fe932e519d" providerId="LiveId" clId="{8FA51558-6E8A-4CEB-AC86-3930A5C496DE}" dt="2025-01-23T02:10:07.032" v="398" actId="404"/>
          <ac:spMkLst>
            <pc:docMk/>
            <pc:sldMk cId="357649193" sldId="257"/>
            <ac:spMk id="2" creationId="{0D6F5683-953B-DDF5-8F51-C101E0F10A75}"/>
          </ac:spMkLst>
        </pc:spChg>
        <pc:spChg chg="add del">
          <ac:chgData name="kashi-G Zafar" userId="33a0c7fe932e519d" providerId="LiveId" clId="{8FA51558-6E8A-4CEB-AC86-3930A5C496DE}" dt="2025-01-23T01:30:16.358" v="120" actId="26606"/>
          <ac:spMkLst>
            <pc:docMk/>
            <pc:sldMk cId="357649193" sldId="257"/>
            <ac:spMk id="27" creationId="{D4771268-CB57-404A-9271-370EB28F6090}"/>
          </ac:spMkLst>
        </pc:spChg>
        <pc:spChg chg="add del">
          <ac:chgData name="kashi-G Zafar" userId="33a0c7fe932e519d" providerId="LiveId" clId="{8FA51558-6E8A-4CEB-AC86-3930A5C496DE}" dt="2025-01-23T01:30:15.462" v="117" actId="26606"/>
          <ac:spMkLst>
            <pc:docMk/>
            <pc:sldMk cId="357649193" sldId="257"/>
            <ac:spMk id="32" creationId="{A8384FB5-9ADC-4DDC-881B-597D56F5B15D}"/>
          </ac:spMkLst>
        </pc:spChg>
        <pc:spChg chg="add del">
          <ac:chgData name="kashi-G Zafar" userId="33a0c7fe932e519d" providerId="LiveId" clId="{8FA51558-6E8A-4CEB-AC86-3930A5C496DE}" dt="2025-01-23T01:30:15.462" v="117" actId="26606"/>
          <ac:spMkLst>
            <pc:docMk/>
            <pc:sldMk cId="357649193" sldId="257"/>
            <ac:spMk id="34" creationId="{91E5A9A7-95C6-4F4F-B00E-C82E07FE62EF}"/>
          </ac:spMkLst>
        </pc:spChg>
        <pc:spChg chg="add del">
          <ac:chgData name="kashi-G Zafar" userId="33a0c7fe932e519d" providerId="LiveId" clId="{8FA51558-6E8A-4CEB-AC86-3930A5C496DE}" dt="2025-01-23T01:30:15.462" v="117" actId="26606"/>
          <ac:spMkLst>
            <pc:docMk/>
            <pc:sldMk cId="357649193" sldId="257"/>
            <ac:spMk id="36" creationId="{D07DD2DE-F619-49DD-B5E7-03A290FF4ED1}"/>
          </ac:spMkLst>
        </pc:spChg>
        <pc:spChg chg="add del">
          <ac:chgData name="kashi-G Zafar" userId="33a0c7fe932e519d" providerId="LiveId" clId="{8FA51558-6E8A-4CEB-AC86-3930A5C496DE}" dt="2025-01-23T01:30:15.462" v="117" actId="26606"/>
          <ac:spMkLst>
            <pc:docMk/>
            <pc:sldMk cId="357649193" sldId="257"/>
            <ac:spMk id="38" creationId="{85149191-5F60-4A28-AAFF-039F96B0F3EC}"/>
          </ac:spMkLst>
        </pc:spChg>
        <pc:spChg chg="add del">
          <ac:chgData name="kashi-G Zafar" userId="33a0c7fe932e519d" providerId="LiveId" clId="{8FA51558-6E8A-4CEB-AC86-3930A5C496DE}" dt="2025-01-23T01:30:15.462" v="117" actId="26606"/>
          <ac:spMkLst>
            <pc:docMk/>
            <pc:sldMk cId="357649193" sldId="257"/>
            <ac:spMk id="40" creationId="{F8260ED5-17F7-4158-B241-D51DD4CF1B7E}"/>
          </ac:spMkLst>
        </pc:spChg>
        <pc:spChg chg="add del">
          <ac:chgData name="kashi-G Zafar" userId="33a0c7fe932e519d" providerId="LiveId" clId="{8FA51558-6E8A-4CEB-AC86-3930A5C496DE}" dt="2025-01-23T01:30:16.350" v="119" actId="26606"/>
          <ac:spMkLst>
            <pc:docMk/>
            <pc:sldMk cId="357649193" sldId="257"/>
            <ac:spMk id="42" creationId="{9389D3E0-BA02-41D3-B2AC-8FD6AA893902}"/>
          </ac:spMkLst>
        </pc:spChg>
        <pc:spChg chg="add del">
          <ac:chgData name="kashi-G Zafar" userId="33a0c7fe932e519d" providerId="LiveId" clId="{8FA51558-6E8A-4CEB-AC86-3930A5C496DE}" dt="2025-01-23T02:00:28.882" v="336" actId="26606"/>
          <ac:spMkLst>
            <pc:docMk/>
            <pc:sldMk cId="357649193" sldId="257"/>
            <ac:spMk id="44" creationId="{A8384FB5-9ADC-4DDC-881B-597D56F5B15D}"/>
          </ac:spMkLst>
        </pc:spChg>
        <pc:spChg chg="add del">
          <ac:chgData name="kashi-G Zafar" userId="33a0c7fe932e519d" providerId="LiveId" clId="{8FA51558-6E8A-4CEB-AC86-3930A5C496DE}" dt="2025-01-23T02:00:28.882" v="336" actId="26606"/>
          <ac:spMkLst>
            <pc:docMk/>
            <pc:sldMk cId="357649193" sldId="257"/>
            <ac:spMk id="45" creationId="{91E5A9A7-95C6-4F4F-B00E-C82E07FE62EF}"/>
          </ac:spMkLst>
        </pc:spChg>
        <pc:spChg chg="add del">
          <ac:chgData name="kashi-G Zafar" userId="33a0c7fe932e519d" providerId="LiveId" clId="{8FA51558-6E8A-4CEB-AC86-3930A5C496DE}" dt="2025-01-23T02:00:28.882" v="336" actId="26606"/>
          <ac:spMkLst>
            <pc:docMk/>
            <pc:sldMk cId="357649193" sldId="257"/>
            <ac:spMk id="46" creationId="{D07DD2DE-F619-49DD-B5E7-03A290FF4ED1}"/>
          </ac:spMkLst>
        </pc:spChg>
        <pc:spChg chg="add del">
          <ac:chgData name="kashi-G Zafar" userId="33a0c7fe932e519d" providerId="LiveId" clId="{8FA51558-6E8A-4CEB-AC86-3930A5C496DE}" dt="2025-01-23T02:00:28.882" v="336" actId="26606"/>
          <ac:spMkLst>
            <pc:docMk/>
            <pc:sldMk cId="357649193" sldId="257"/>
            <ac:spMk id="47" creationId="{85149191-5F60-4A28-AAFF-039F96B0F3EC}"/>
          </ac:spMkLst>
        </pc:spChg>
        <pc:spChg chg="add del">
          <ac:chgData name="kashi-G Zafar" userId="33a0c7fe932e519d" providerId="LiveId" clId="{8FA51558-6E8A-4CEB-AC86-3930A5C496DE}" dt="2025-01-23T02:00:28.882" v="336" actId="26606"/>
          <ac:spMkLst>
            <pc:docMk/>
            <pc:sldMk cId="357649193" sldId="257"/>
            <ac:spMk id="48" creationId="{F8260ED5-17F7-4158-B241-D51DD4CF1B7E}"/>
          </ac:spMkLst>
        </pc:spChg>
        <pc:spChg chg="add del">
          <ac:chgData name="kashi-G Zafar" userId="33a0c7fe932e519d" providerId="LiveId" clId="{8FA51558-6E8A-4CEB-AC86-3930A5C496DE}" dt="2025-01-23T02:00:13.396" v="325" actId="26606"/>
          <ac:spMkLst>
            <pc:docMk/>
            <pc:sldMk cId="357649193" sldId="257"/>
            <ac:spMk id="53" creationId="{5BF4DF2C-F028-4921-9C23-41303F650A62}"/>
          </ac:spMkLst>
        </pc:spChg>
        <pc:spChg chg="add del">
          <ac:chgData name="kashi-G Zafar" userId="33a0c7fe932e519d" providerId="LiveId" clId="{8FA51558-6E8A-4CEB-AC86-3930A5C496DE}" dt="2025-01-23T02:00:13.396" v="325" actId="26606"/>
          <ac:spMkLst>
            <pc:docMk/>
            <pc:sldMk cId="357649193" sldId="257"/>
            <ac:spMk id="55" creationId="{158B3569-73B2-4D05-8E95-886A6EE17F1F}"/>
          </ac:spMkLst>
        </pc:spChg>
        <pc:spChg chg="add del">
          <ac:chgData name="kashi-G Zafar" userId="33a0c7fe932e519d" providerId="LiveId" clId="{8FA51558-6E8A-4CEB-AC86-3930A5C496DE}" dt="2025-01-23T02:00:19.273" v="329" actId="26606"/>
          <ac:spMkLst>
            <pc:docMk/>
            <pc:sldMk cId="357649193" sldId="257"/>
            <ac:spMk id="61" creationId="{F8260ED5-17F7-4158-B241-D51DD4CF1B7E}"/>
          </ac:spMkLst>
        </pc:spChg>
        <pc:spChg chg="add del">
          <ac:chgData name="kashi-G Zafar" userId="33a0c7fe932e519d" providerId="LiveId" clId="{8FA51558-6E8A-4CEB-AC86-3930A5C496DE}" dt="2025-01-23T02:00:15.761" v="327" actId="26606"/>
          <ac:spMkLst>
            <pc:docMk/>
            <pc:sldMk cId="357649193" sldId="257"/>
            <ac:spMk id="63" creationId="{F575A102-D95D-4D6E-8F1B-49EED0AEC65C}"/>
          </ac:spMkLst>
        </pc:spChg>
        <pc:spChg chg="add del">
          <ac:chgData name="kashi-G Zafar" userId="33a0c7fe932e519d" providerId="LiveId" clId="{8FA51558-6E8A-4CEB-AC86-3930A5C496DE}" dt="2025-01-23T02:00:15.761" v="327" actId="26606"/>
          <ac:spMkLst>
            <pc:docMk/>
            <pc:sldMk cId="357649193" sldId="257"/>
            <ac:spMk id="64" creationId="{158B3569-73B2-4D05-8E95-886A6EE17F1F}"/>
          </ac:spMkLst>
        </pc:spChg>
        <pc:spChg chg="add del">
          <ac:chgData name="kashi-G Zafar" userId="33a0c7fe932e519d" providerId="LiveId" clId="{8FA51558-6E8A-4CEB-AC86-3930A5C496DE}" dt="2025-01-23T02:00:19.273" v="329" actId="26606"/>
          <ac:spMkLst>
            <pc:docMk/>
            <pc:sldMk cId="357649193" sldId="257"/>
            <ac:spMk id="69" creationId="{A8384FB5-9ADC-4DDC-881B-597D56F5B15D}"/>
          </ac:spMkLst>
        </pc:spChg>
        <pc:spChg chg="add del">
          <ac:chgData name="kashi-G Zafar" userId="33a0c7fe932e519d" providerId="LiveId" clId="{8FA51558-6E8A-4CEB-AC86-3930A5C496DE}" dt="2025-01-23T02:00:19.273" v="329" actId="26606"/>
          <ac:spMkLst>
            <pc:docMk/>
            <pc:sldMk cId="357649193" sldId="257"/>
            <ac:spMk id="70" creationId="{91E5A9A7-95C6-4F4F-B00E-C82E07FE62EF}"/>
          </ac:spMkLst>
        </pc:spChg>
        <pc:spChg chg="add del">
          <ac:chgData name="kashi-G Zafar" userId="33a0c7fe932e519d" providerId="LiveId" clId="{8FA51558-6E8A-4CEB-AC86-3930A5C496DE}" dt="2025-01-23T02:00:19.273" v="329" actId="26606"/>
          <ac:spMkLst>
            <pc:docMk/>
            <pc:sldMk cId="357649193" sldId="257"/>
            <ac:spMk id="71" creationId="{D07DD2DE-F619-49DD-B5E7-03A290FF4ED1}"/>
          </ac:spMkLst>
        </pc:spChg>
        <pc:spChg chg="add del">
          <ac:chgData name="kashi-G Zafar" userId="33a0c7fe932e519d" providerId="LiveId" clId="{8FA51558-6E8A-4CEB-AC86-3930A5C496DE}" dt="2025-01-23T02:00:19.273" v="329" actId="26606"/>
          <ac:spMkLst>
            <pc:docMk/>
            <pc:sldMk cId="357649193" sldId="257"/>
            <ac:spMk id="72" creationId="{85149191-5F60-4A28-AAFF-039F96B0F3EC}"/>
          </ac:spMkLst>
        </pc:spChg>
        <pc:spChg chg="add del">
          <ac:chgData name="kashi-G Zafar" userId="33a0c7fe932e519d" providerId="LiveId" clId="{8FA51558-6E8A-4CEB-AC86-3930A5C496DE}" dt="2025-01-23T02:00:21.407" v="331" actId="26606"/>
          <ac:spMkLst>
            <pc:docMk/>
            <pc:sldMk cId="357649193" sldId="257"/>
            <ac:spMk id="74" creationId="{C7D023E4-8DE1-436E-9847-ED6A4B4B04FD}"/>
          </ac:spMkLst>
        </pc:spChg>
        <pc:spChg chg="add del">
          <ac:chgData name="kashi-G Zafar" userId="33a0c7fe932e519d" providerId="LiveId" clId="{8FA51558-6E8A-4CEB-AC86-3930A5C496DE}" dt="2025-01-23T02:00:21.407" v="331" actId="26606"/>
          <ac:spMkLst>
            <pc:docMk/>
            <pc:sldMk cId="357649193" sldId="257"/>
            <ac:spMk id="75" creationId="{8B2B1708-8CE4-4A20-94F5-55118AE2CBD7}"/>
          </ac:spMkLst>
        </pc:spChg>
        <pc:spChg chg="add del">
          <ac:chgData name="kashi-G Zafar" userId="33a0c7fe932e519d" providerId="LiveId" clId="{8FA51558-6E8A-4CEB-AC86-3930A5C496DE}" dt="2025-01-23T02:00:21.407" v="331" actId="26606"/>
          <ac:spMkLst>
            <pc:docMk/>
            <pc:sldMk cId="357649193" sldId="257"/>
            <ac:spMk id="78" creationId="{C58F402F-FDB5-409B-8818-B6FCE06E577C}"/>
          </ac:spMkLst>
        </pc:spChg>
        <pc:spChg chg="add del">
          <ac:chgData name="kashi-G Zafar" userId="33a0c7fe932e519d" providerId="LiveId" clId="{8FA51558-6E8A-4CEB-AC86-3930A5C496DE}" dt="2025-01-23T02:00:24.123" v="333" actId="26606"/>
          <ac:spMkLst>
            <pc:docMk/>
            <pc:sldMk cId="357649193" sldId="257"/>
            <ac:spMk id="85" creationId="{B9D7E975-9161-4F2D-AC53-69E1912F6B5D}"/>
          </ac:spMkLst>
        </pc:spChg>
        <pc:spChg chg="add del">
          <ac:chgData name="kashi-G Zafar" userId="33a0c7fe932e519d" providerId="LiveId" clId="{8FA51558-6E8A-4CEB-AC86-3930A5C496DE}" dt="2025-01-23T02:00:24.123" v="333" actId="26606"/>
          <ac:spMkLst>
            <pc:docMk/>
            <pc:sldMk cId="357649193" sldId="257"/>
            <ac:spMk id="86" creationId="{827DC2C4-B485-428A-BF4A-472D2967F47F}"/>
          </ac:spMkLst>
        </pc:spChg>
        <pc:spChg chg="add del">
          <ac:chgData name="kashi-G Zafar" userId="33a0c7fe932e519d" providerId="LiveId" clId="{8FA51558-6E8A-4CEB-AC86-3930A5C496DE}" dt="2025-01-23T02:00:24.123" v="333" actId="26606"/>
          <ac:spMkLst>
            <pc:docMk/>
            <pc:sldMk cId="357649193" sldId="257"/>
            <ac:spMk id="87" creationId="{463E6235-1649-4B47-9862-4026FC473B6F}"/>
          </ac:spMkLst>
        </pc:spChg>
        <pc:spChg chg="add del">
          <ac:chgData name="kashi-G Zafar" userId="33a0c7fe932e519d" providerId="LiveId" clId="{8FA51558-6E8A-4CEB-AC86-3930A5C496DE}" dt="2025-01-23T02:00:28.818" v="335" actId="26606"/>
          <ac:spMkLst>
            <pc:docMk/>
            <pc:sldMk cId="357649193" sldId="257"/>
            <ac:spMk id="89" creationId="{5DCB5928-DC7D-4612-9922-441966E15627}"/>
          </ac:spMkLst>
        </pc:spChg>
        <pc:spChg chg="add del">
          <ac:chgData name="kashi-G Zafar" userId="33a0c7fe932e519d" providerId="LiveId" clId="{8FA51558-6E8A-4CEB-AC86-3930A5C496DE}" dt="2025-01-23T02:00:28.818" v="335" actId="26606"/>
          <ac:spMkLst>
            <pc:docMk/>
            <pc:sldMk cId="357649193" sldId="257"/>
            <ac:spMk id="90" creationId="{682C1161-1736-45EC-99B7-33F3CAE9D517}"/>
          </ac:spMkLst>
        </pc:spChg>
        <pc:spChg chg="add del">
          <ac:chgData name="kashi-G Zafar" userId="33a0c7fe932e519d" providerId="LiveId" clId="{8FA51558-6E8A-4CEB-AC86-3930A5C496DE}" dt="2025-01-23T02:00:28.818" v="335" actId="26606"/>
          <ac:spMkLst>
            <pc:docMk/>
            <pc:sldMk cId="357649193" sldId="257"/>
            <ac:spMk id="91" creationId="{84D4DDB8-B68F-45B0-9F62-C4279996F672}"/>
          </ac:spMkLst>
        </pc:spChg>
        <pc:spChg chg="add del">
          <ac:chgData name="kashi-G Zafar" userId="33a0c7fe932e519d" providerId="LiveId" clId="{8FA51558-6E8A-4CEB-AC86-3930A5C496DE}" dt="2025-01-23T02:00:28.818" v="335" actId="26606"/>
          <ac:spMkLst>
            <pc:docMk/>
            <pc:sldMk cId="357649193" sldId="257"/>
            <ac:spMk id="92" creationId="{AF2F604E-43BE-4DC3-B983-E071523364F8}"/>
          </ac:spMkLst>
        </pc:spChg>
        <pc:spChg chg="del">
          <ac:chgData name="kashi-G Zafar" userId="33a0c7fe932e519d" providerId="LiveId" clId="{8FA51558-6E8A-4CEB-AC86-3930A5C496DE}" dt="2025-01-23T02:00:28.818" v="335" actId="26606"/>
          <ac:spMkLst>
            <pc:docMk/>
            <pc:sldMk cId="357649193" sldId="257"/>
            <ac:spMk id="93" creationId="{08C9B587-E65E-4B52-B37C-ABEBB6E87928}"/>
          </ac:spMkLst>
        </pc:spChg>
        <pc:spChg chg="add del">
          <ac:chgData name="kashi-G Zafar" userId="33a0c7fe932e519d" providerId="LiveId" clId="{8FA51558-6E8A-4CEB-AC86-3930A5C496DE}" dt="2025-01-23T02:00:53.324" v="339" actId="26606"/>
          <ac:spMkLst>
            <pc:docMk/>
            <pc:sldMk cId="357649193" sldId="257"/>
            <ac:spMk id="95" creationId="{C7D023E4-8DE1-436E-9847-ED6A4B4B04FD}"/>
          </ac:spMkLst>
        </pc:spChg>
        <pc:spChg chg="add del">
          <ac:chgData name="kashi-G Zafar" userId="33a0c7fe932e519d" providerId="LiveId" clId="{8FA51558-6E8A-4CEB-AC86-3930A5C496DE}" dt="2025-01-23T02:00:53.324" v="339" actId="26606"/>
          <ac:spMkLst>
            <pc:docMk/>
            <pc:sldMk cId="357649193" sldId="257"/>
            <ac:spMk id="96" creationId="{8B2B1708-8CE4-4A20-94F5-55118AE2CBD7}"/>
          </ac:spMkLst>
        </pc:spChg>
        <pc:spChg chg="add del">
          <ac:chgData name="kashi-G Zafar" userId="33a0c7fe932e519d" providerId="LiveId" clId="{8FA51558-6E8A-4CEB-AC86-3930A5C496DE}" dt="2025-01-23T02:09:44.742" v="396" actId="26606"/>
          <ac:spMkLst>
            <pc:docMk/>
            <pc:sldMk cId="357649193" sldId="257"/>
            <ac:spMk id="108" creationId="{5BF4DF2C-F028-4921-9C23-41303F650A62}"/>
          </ac:spMkLst>
        </pc:spChg>
        <pc:spChg chg="add del">
          <ac:chgData name="kashi-G Zafar" userId="33a0c7fe932e519d" providerId="LiveId" clId="{8FA51558-6E8A-4CEB-AC86-3930A5C496DE}" dt="2025-01-23T02:09:44.742" v="396" actId="26606"/>
          <ac:spMkLst>
            <pc:docMk/>
            <pc:sldMk cId="357649193" sldId="257"/>
            <ac:spMk id="110" creationId="{158B3569-73B2-4D05-8E95-886A6EE17F1F}"/>
          </ac:spMkLst>
        </pc:spChg>
        <pc:spChg chg="add">
          <ac:chgData name="kashi-G Zafar" userId="33a0c7fe932e519d" providerId="LiveId" clId="{8FA51558-6E8A-4CEB-AC86-3930A5C496DE}" dt="2025-01-23T02:09:44.742" v="396" actId="26606"/>
          <ac:spMkLst>
            <pc:docMk/>
            <pc:sldMk cId="357649193" sldId="257"/>
            <ac:spMk id="121" creationId="{C7D023E4-8DE1-436E-9847-ED6A4B4B04FD}"/>
          </ac:spMkLst>
        </pc:spChg>
        <pc:grpChg chg="add del">
          <ac:chgData name="kashi-G Zafar" userId="33a0c7fe932e519d" providerId="LiveId" clId="{8FA51558-6E8A-4CEB-AC86-3930A5C496DE}" dt="2025-01-23T02:00:13.396" v="325" actId="26606"/>
          <ac:grpSpMkLst>
            <pc:docMk/>
            <pc:sldMk cId="357649193" sldId="257"/>
            <ac:grpSpMk id="59" creationId="{892B7B61-D701-474B-AE8F-EA238B550A78}"/>
          </ac:grpSpMkLst>
        </pc:grpChg>
        <pc:grpChg chg="add del">
          <ac:chgData name="kashi-G Zafar" userId="33a0c7fe932e519d" providerId="LiveId" clId="{8FA51558-6E8A-4CEB-AC86-3930A5C496DE}" dt="2025-01-23T02:00:15.761" v="327" actId="26606"/>
          <ac:grpSpMkLst>
            <pc:docMk/>
            <pc:sldMk cId="357649193" sldId="257"/>
            <ac:grpSpMk id="65" creationId="{CF0FFF1F-79B6-4A13-A464-070CD6F896AF}"/>
          </ac:grpSpMkLst>
        </pc:grpChg>
        <pc:grpChg chg="add del">
          <ac:chgData name="kashi-G Zafar" userId="33a0c7fe932e519d" providerId="LiveId" clId="{8FA51558-6E8A-4CEB-AC86-3930A5C496DE}" dt="2025-01-23T02:00:53.324" v="339" actId="26606"/>
          <ac:grpSpMkLst>
            <pc:docMk/>
            <pc:sldMk cId="357649193" sldId="257"/>
            <ac:grpSpMk id="97" creationId="{1F9866A9-B167-4D75-8F7F-360025AD6B43}"/>
          </ac:grpSpMkLst>
        </pc:grpChg>
        <pc:grpChg chg="del">
          <ac:chgData name="kashi-G Zafar" userId="33a0c7fe932e519d" providerId="LiveId" clId="{8FA51558-6E8A-4CEB-AC86-3930A5C496DE}" dt="2025-01-23T02:00:53.324" v="339" actId="26606"/>
          <ac:grpSpMkLst>
            <pc:docMk/>
            <pc:sldMk cId="357649193" sldId="257"/>
            <ac:grpSpMk id="99" creationId="{E27AF472-EAE3-4572-AB69-B92BD10DBC6D}"/>
          </ac:grpSpMkLst>
        </pc:grpChg>
        <pc:grpChg chg="add del">
          <ac:chgData name="kashi-G Zafar" userId="33a0c7fe932e519d" providerId="LiveId" clId="{8FA51558-6E8A-4CEB-AC86-3930A5C496DE}" dt="2025-01-23T02:09:44.742" v="396" actId="26606"/>
          <ac:grpSpMkLst>
            <pc:docMk/>
            <pc:sldMk cId="357649193" sldId="257"/>
            <ac:grpSpMk id="114" creationId="{892B7B61-D701-474B-AE8F-EA238B550A78}"/>
          </ac:grpSpMkLst>
        </pc:grpChg>
        <pc:grpChg chg="add">
          <ac:chgData name="kashi-G Zafar" userId="33a0c7fe932e519d" providerId="LiveId" clId="{8FA51558-6E8A-4CEB-AC86-3930A5C496DE}" dt="2025-01-23T02:09:44.742" v="396" actId="26606"/>
          <ac:grpSpMkLst>
            <pc:docMk/>
            <pc:sldMk cId="357649193" sldId="257"/>
            <ac:grpSpMk id="123" creationId="{C2616E71-7702-4514-BCE4-BAADB22ED832}"/>
          </ac:grpSpMkLst>
        </pc:grpChg>
        <pc:grpChg chg="add">
          <ac:chgData name="kashi-G Zafar" userId="33a0c7fe932e519d" providerId="LiveId" clId="{8FA51558-6E8A-4CEB-AC86-3930A5C496DE}" dt="2025-01-23T02:09:44.742" v="396" actId="26606"/>
          <ac:grpSpMkLst>
            <pc:docMk/>
            <pc:sldMk cId="357649193" sldId="257"/>
            <ac:grpSpMk id="127" creationId="{A2840072-D6EC-480D-9A1B-928B36F9238D}"/>
          </ac:grpSpMkLst>
        </pc:grpChg>
        <pc:grpChg chg="add">
          <ac:chgData name="kashi-G Zafar" userId="33a0c7fe932e519d" providerId="LiveId" clId="{8FA51558-6E8A-4CEB-AC86-3930A5C496DE}" dt="2025-01-23T02:09:44.742" v="396" actId="26606"/>
          <ac:grpSpMkLst>
            <pc:docMk/>
            <pc:sldMk cId="357649193" sldId="257"/>
            <ac:grpSpMk id="131" creationId="{E27AF472-EAE3-4572-AB69-B92BD10DBC6D}"/>
          </ac:grpSpMkLst>
        </pc:grpChg>
        <pc:picChg chg="mod ord">
          <ac:chgData name="kashi-G Zafar" userId="33a0c7fe932e519d" providerId="LiveId" clId="{8FA51558-6E8A-4CEB-AC86-3930A5C496DE}" dt="2025-01-23T02:10:18.323" v="401" actId="14100"/>
          <ac:picMkLst>
            <pc:docMk/>
            <pc:sldMk cId="357649193" sldId="257"/>
            <ac:picMk id="5" creationId="{77358F79-4C88-73F5-A5D2-979270EF95D0}"/>
          </ac:picMkLst>
        </pc:picChg>
        <pc:cxnChg chg="add del">
          <ac:chgData name="kashi-G Zafar" userId="33a0c7fe932e519d" providerId="LiveId" clId="{8FA51558-6E8A-4CEB-AC86-3930A5C496DE}" dt="2025-01-23T02:09:44.742" v="396" actId="26606"/>
          <ac:cxnSpMkLst>
            <pc:docMk/>
            <pc:sldMk cId="357649193" sldId="257"/>
            <ac:cxnSpMk id="112" creationId="{56020367-4FD5-4596-8E10-C5F095CD8DBF}"/>
          </ac:cxnSpMkLst>
        </pc:cxnChg>
      </pc:sldChg>
      <pc:sldChg chg="addSp delSp modSp mod">
        <pc:chgData name="kashi-G Zafar" userId="33a0c7fe932e519d" providerId="LiveId" clId="{8FA51558-6E8A-4CEB-AC86-3930A5C496DE}" dt="2025-01-23T02:09:23.637" v="395" actId="26606"/>
        <pc:sldMkLst>
          <pc:docMk/>
          <pc:sldMk cId="2772286511" sldId="258"/>
        </pc:sldMkLst>
        <pc:spChg chg="mod ord">
          <ac:chgData name="kashi-G Zafar" userId="33a0c7fe932e519d" providerId="LiveId" clId="{8FA51558-6E8A-4CEB-AC86-3930A5C496DE}" dt="2025-01-23T02:09:23.637" v="395" actId="26606"/>
          <ac:spMkLst>
            <pc:docMk/>
            <pc:sldMk cId="2772286511" sldId="258"/>
            <ac:spMk id="2" creationId="{74B32870-3412-C78B-7569-1A6A3D798495}"/>
          </ac:spMkLst>
        </pc:spChg>
        <pc:spChg chg="del">
          <ac:chgData name="kashi-G Zafar" userId="33a0c7fe932e519d" providerId="LiveId" clId="{8FA51558-6E8A-4CEB-AC86-3930A5C496DE}" dt="2025-01-23T01:27:21.384" v="92" actId="26606"/>
          <ac:spMkLst>
            <pc:docMk/>
            <pc:sldMk cId="2772286511" sldId="258"/>
            <ac:spMk id="16" creationId="{E5BBB0F9-6A59-4D02-A9C7-A2D6516684CE}"/>
          </ac:spMkLst>
        </pc:spChg>
        <pc:spChg chg="del">
          <ac:chgData name="kashi-G Zafar" userId="33a0c7fe932e519d" providerId="LiveId" clId="{8FA51558-6E8A-4CEB-AC86-3930A5C496DE}" dt="2025-01-23T01:27:21.384" v="92" actId="26606"/>
          <ac:spMkLst>
            <pc:docMk/>
            <pc:sldMk cId="2772286511" sldId="258"/>
            <ac:spMk id="17" creationId="{92468898-5A6E-4D55-85EC-308E785EE06C}"/>
          </ac:spMkLst>
        </pc:spChg>
        <pc:spChg chg="del">
          <ac:chgData name="kashi-G Zafar" userId="33a0c7fe932e519d" providerId="LiveId" clId="{8FA51558-6E8A-4CEB-AC86-3930A5C496DE}" dt="2025-01-23T01:27:21.384" v="92" actId="26606"/>
          <ac:spMkLst>
            <pc:docMk/>
            <pc:sldMk cId="2772286511" sldId="258"/>
            <ac:spMk id="18" creationId="{3E23A947-2D45-4208-AE2B-64948C87A3EB}"/>
          </ac:spMkLst>
        </pc:spChg>
        <pc:spChg chg="mod">
          <ac:chgData name="kashi-G Zafar" userId="33a0c7fe932e519d" providerId="LiveId" clId="{8FA51558-6E8A-4CEB-AC86-3930A5C496DE}" dt="2025-01-23T02:09:23.637" v="395" actId="26606"/>
          <ac:spMkLst>
            <pc:docMk/>
            <pc:sldMk cId="2772286511" sldId="258"/>
            <ac:spMk id="19" creationId="{E7FC5780-92FA-B655-C85A-7ACBB9D39053}"/>
          </ac:spMkLst>
        </pc:spChg>
        <pc:spChg chg="add del">
          <ac:chgData name="kashi-G Zafar" userId="33a0c7fe932e519d" providerId="LiveId" clId="{8FA51558-6E8A-4CEB-AC86-3930A5C496DE}" dt="2025-01-23T02:05:39.589" v="374" actId="26606"/>
          <ac:spMkLst>
            <pc:docMk/>
            <pc:sldMk cId="2772286511" sldId="258"/>
            <ac:spMk id="24" creationId="{C3420C89-0B09-4632-A4AF-3971D08BF7A8}"/>
          </ac:spMkLst>
        </pc:spChg>
        <pc:spChg chg="add del">
          <ac:chgData name="kashi-G Zafar" userId="33a0c7fe932e519d" providerId="LiveId" clId="{8FA51558-6E8A-4CEB-AC86-3930A5C496DE}" dt="2025-01-23T02:05:39.589" v="374" actId="26606"/>
          <ac:spMkLst>
            <pc:docMk/>
            <pc:sldMk cId="2772286511" sldId="258"/>
            <ac:spMk id="26" creationId="{4E5CBA61-BF74-40B4-A3A8-366BBA626CCF}"/>
          </ac:spMkLst>
        </pc:spChg>
        <pc:spChg chg="add del">
          <ac:chgData name="kashi-G Zafar" userId="33a0c7fe932e519d" providerId="LiveId" clId="{8FA51558-6E8A-4CEB-AC86-3930A5C496DE}" dt="2025-01-23T02:05:37.663" v="371" actId="26606"/>
          <ac:spMkLst>
            <pc:docMk/>
            <pc:sldMk cId="2772286511" sldId="258"/>
            <ac:spMk id="44" creationId="{0D7B6173-1D58-48E2-83CF-37350F315F75}"/>
          </ac:spMkLst>
        </pc:spChg>
        <pc:spChg chg="add del">
          <ac:chgData name="kashi-G Zafar" userId="33a0c7fe932e519d" providerId="LiveId" clId="{8FA51558-6E8A-4CEB-AC86-3930A5C496DE}" dt="2025-01-23T02:05:37.663" v="371" actId="26606"/>
          <ac:spMkLst>
            <pc:docMk/>
            <pc:sldMk cId="2772286511" sldId="258"/>
            <ac:spMk id="46" creationId="{02EBFA83-D4DB-4CA0-B229-9E44634D7FE9}"/>
          </ac:spMkLst>
        </pc:spChg>
        <pc:spChg chg="add del">
          <ac:chgData name="kashi-G Zafar" userId="33a0c7fe932e519d" providerId="LiveId" clId="{8FA51558-6E8A-4CEB-AC86-3930A5C496DE}" dt="2025-01-23T02:05:37.663" v="371" actId="26606"/>
          <ac:spMkLst>
            <pc:docMk/>
            <pc:sldMk cId="2772286511" sldId="258"/>
            <ac:spMk id="50" creationId="{21BDEC81-16A7-4451-B893-C15000083B77}"/>
          </ac:spMkLst>
        </pc:spChg>
        <pc:spChg chg="add del">
          <ac:chgData name="kashi-G Zafar" userId="33a0c7fe932e519d" providerId="LiveId" clId="{8FA51558-6E8A-4CEB-AC86-3930A5C496DE}" dt="2025-01-23T02:05:37.663" v="371" actId="26606"/>
          <ac:spMkLst>
            <pc:docMk/>
            <pc:sldMk cId="2772286511" sldId="258"/>
            <ac:spMk id="52" creationId="{26A515A1-4D80-430E-BE0A-71A290516A82}"/>
          </ac:spMkLst>
        </pc:spChg>
        <pc:spChg chg="add del">
          <ac:chgData name="kashi-G Zafar" userId="33a0c7fe932e519d" providerId="LiveId" clId="{8FA51558-6E8A-4CEB-AC86-3930A5C496DE}" dt="2025-01-23T02:05:39.581" v="373" actId="26606"/>
          <ac:spMkLst>
            <pc:docMk/>
            <pc:sldMk cId="2772286511" sldId="258"/>
            <ac:spMk id="54" creationId="{7FF47CB7-972F-479F-A36D-9E72D26EC8DA}"/>
          </ac:spMkLst>
        </pc:spChg>
        <pc:spChg chg="add del">
          <ac:chgData name="kashi-G Zafar" userId="33a0c7fe932e519d" providerId="LiveId" clId="{8FA51558-6E8A-4CEB-AC86-3930A5C496DE}" dt="2025-01-23T02:05:39.581" v="373" actId="26606"/>
          <ac:spMkLst>
            <pc:docMk/>
            <pc:sldMk cId="2772286511" sldId="258"/>
            <ac:spMk id="55" creationId="{0D153B68-5844-490D-8E67-F616D6D721CA}"/>
          </ac:spMkLst>
        </pc:spChg>
        <pc:spChg chg="add del">
          <ac:chgData name="kashi-G Zafar" userId="33a0c7fe932e519d" providerId="LiveId" clId="{8FA51558-6E8A-4CEB-AC86-3930A5C496DE}" dt="2025-01-23T02:05:39.581" v="373" actId="26606"/>
          <ac:spMkLst>
            <pc:docMk/>
            <pc:sldMk cId="2772286511" sldId="258"/>
            <ac:spMk id="56" creationId="{9A0D773F-7A7D-4DBB-9DEA-86BB8B8F4BC8}"/>
          </ac:spMkLst>
        </pc:spChg>
        <pc:spChg chg="add del">
          <ac:chgData name="kashi-G Zafar" userId="33a0c7fe932e519d" providerId="LiveId" clId="{8FA51558-6E8A-4CEB-AC86-3930A5C496DE}" dt="2025-01-23T02:09:23.637" v="395" actId="26606"/>
          <ac:spMkLst>
            <pc:docMk/>
            <pc:sldMk cId="2772286511" sldId="258"/>
            <ac:spMk id="58" creationId="{B6FACB3C-9069-4791-BC5C-0DB7CD19B853}"/>
          </ac:spMkLst>
        </pc:spChg>
        <pc:spChg chg="add del">
          <ac:chgData name="kashi-G Zafar" userId="33a0c7fe932e519d" providerId="LiveId" clId="{8FA51558-6E8A-4CEB-AC86-3930A5C496DE}" dt="2025-01-23T02:09:23.637" v="395" actId="26606"/>
          <ac:spMkLst>
            <pc:docMk/>
            <pc:sldMk cId="2772286511" sldId="258"/>
            <ac:spMk id="59" creationId="{71F2038E-D777-4B76-81DD-DD13EE91B9DD}"/>
          </ac:spMkLst>
        </pc:spChg>
        <pc:spChg chg="add">
          <ac:chgData name="kashi-G Zafar" userId="33a0c7fe932e519d" providerId="LiveId" clId="{8FA51558-6E8A-4CEB-AC86-3930A5C496DE}" dt="2025-01-23T02:09:23.637" v="395" actId="26606"/>
          <ac:spMkLst>
            <pc:docMk/>
            <pc:sldMk cId="2772286511" sldId="258"/>
            <ac:spMk id="67" creationId="{03AF1C04-3FEF-41BD-BB84-2F263765BEBC}"/>
          </ac:spMkLst>
        </pc:spChg>
        <pc:grpChg chg="add del">
          <ac:chgData name="kashi-G Zafar" userId="33a0c7fe932e519d" providerId="LiveId" clId="{8FA51558-6E8A-4CEB-AC86-3930A5C496DE}" dt="2025-01-23T02:05:39.589" v="374" actId="26606"/>
          <ac:grpSpMkLst>
            <pc:docMk/>
            <pc:sldMk cId="2772286511" sldId="258"/>
            <ac:grpSpMk id="28" creationId="{AC27E70C-5470-4262-B9CE-AE52C51CF4C1}"/>
          </ac:grpSpMkLst>
        </pc:grpChg>
        <pc:grpChg chg="add del">
          <ac:chgData name="kashi-G Zafar" userId="33a0c7fe932e519d" providerId="LiveId" clId="{8FA51558-6E8A-4CEB-AC86-3930A5C496DE}" dt="2025-01-23T02:05:39.589" v="374" actId="26606"/>
          <ac:grpSpMkLst>
            <pc:docMk/>
            <pc:sldMk cId="2772286511" sldId="258"/>
            <ac:grpSpMk id="32" creationId="{E27AF472-EAE3-4572-AB69-B92BD10DBC6D}"/>
          </ac:grpSpMkLst>
        </pc:grpChg>
        <pc:grpChg chg="add del">
          <ac:chgData name="kashi-G Zafar" userId="33a0c7fe932e519d" providerId="LiveId" clId="{8FA51558-6E8A-4CEB-AC86-3930A5C496DE}" dt="2025-01-23T02:09:23.637" v="395" actId="26606"/>
          <ac:grpSpMkLst>
            <pc:docMk/>
            <pc:sldMk cId="2772286511" sldId="258"/>
            <ac:grpSpMk id="60" creationId="{DD354807-230F-4402-B1B9-F733A8F1F190}"/>
          </ac:grpSpMkLst>
        </pc:grpChg>
        <pc:grpChg chg="add">
          <ac:chgData name="kashi-G Zafar" userId="33a0c7fe932e519d" providerId="LiveId" clId="{8FA51558-6E8A-4CEB-AC86-3930A5C496DE}" dt="2025-01-23T02:09:23.637" v="395" actId="26606"/>
          <ac:grpSpMkLst>
            <pc:docMk/>
            <pc:sldMk cId="2772286511" sldId="258"/>
            <ac:grpSpMk id="69" creationId="{2DD5E267-EB6F-47DF-ABEF-2C1BED44DAC6}"/>
          </ac:grpSpMkLst>
        </pc:grpChg>
        <pc:grpChg chg="add">
          <ac:chgData name="kashi-G Zafar" userId="33a0c7fe932e519d" providerId="LiveId" clId="{8FA51558-6E8A-4CEB-AC86-3930A5C496DE}" dt="2025-01-23T02:09:23.637" v="395" actId="26606"/>
          <ac:grpSpMkLst>
            <pc:docMk/>
            <pc:sldMk cId="2772286511" sldId="258"/>
            <ac:grpSpMk id="73" creationId="{66828D02-A05D-412B-9F20-B68E970B9FC2}"/>
          </ac:grpSpMkLst>
        </pc:grpChg>
        <pc:grpChg chg="add">
          <ac:chgData name="kashi-G Zafar" userId="33a0c7fe932e519d" providerId="LiveId" clId="{8FA51558-6E8A-4CEB-AC86-3930A5C496DE}" dt="2025-01-23T02:09:23.637" v="395" actId="26606"/>
          <ac:grpSpMkLst>
            <pc:docMk/>
            <pc:sldMk cId="2772286511" sldId="258"/>
            <ac:grpSpMk id="77" creationId="{E27AF472-EAE3-4572-AB69-B92BD10DBC6D}"/>
          </ac:grpSpMkLst>
        </pc:grpChg>
        <pc:picChg chg="mod ord">
          <ac:chgData name="kashi-G Zafar" userId="33a0c7fe932e519d" providerId="LiveId" clId="{8FA51558-6E8A-4CEB-AC86-3930A5C496DE}" dt="2025-01-23T02:09:23.637" v="395" actId="26606"/>
          <ac:picMkLst>
            <pc:docMk/>
            <pc:sldMk cId="2772286511" sldId="258"/>
            <ac:picMk id="5" creationId="{BD5B77B5-DB78-397D-41FB-FCC971B4566C}"/>
          </ac:picMkLst>
        </pc:picChg>
        <pc:picChg chg="add del">
          <ac:chgData name="kashi-G Zafar" userId="33a0c7fe932e519d" providerId="LiveId" clId="{8FA51558-6E8A-4CEB-AC86-3930A5C496DE}" dt="2025-01-23T02:05:37.663" v="371" actId="26606"/>
          <ac:picMkLst>
            <pc:docMk/>
            <pc:sldMk cId="2772286511" sldId="258"/>
            <ac:picMk id="48" creationId="{B0DAC8FB-A162-44E3-A606-C855A03A5B09}"/>
          </ac:picMkLst>
        </pc:picChg>
      </pc:sldChg>
      <pc:sldChg chg="addSp delSp modSp mod">
        <pc:chgData name="kashi-G Zafar" userId="33a0c7fe932e519d" providerId="LiveId" clId="{8FA51558-6E8A-4CEB-AC86-3930A5C496DE}" dt="2025-01-23T02:08:45.694" v="394" actId="26606"/>
        <pc:sldMkLst>
          <pc:docMk/>
          <pc:sldMk cId="3479530758" sldId="260"/>
        </pc:sldMkLst>
        <pc:spChg chg="mod ord">
          <ac:chgData name="kashi-G Zafar" userId="33a0c7fe932e519d" providerId="LiveId" clId="{8FA51558-6E8A-4CEB-AC86-3930A5C496DE}" dt="2025-01-23T02:08:45.694" v="394" actId="26606"/>
          <ac:spMkLst>
            <pc:docMk/>
            <pc:sldMk cId="3479530758" sldId="260"/>
            <ac:spMk id="2" creationId="{7C526745-C9A9-52B7-D458-FB64FAC08958}"/>
          </ac:spMkLst>
        </pc:spChg>
        <pc:spChg chg="mod">
          <ac:chgData name="kashi-G Zafar" userId="33a0c7fe932e519d" providerId="LiveId" clId="{8FA51558-6E8A-4CEB-AC86-3930A5C496DE}" dt="2025-01-23T02:08:45.694" v="394" actId="26606"/>
          <ac:spMkLst>
            <pc:docMk/>
            <pc:sldMk cId="3479530758" sldId="260"/>
            <ac:spMk id="19" creationId="{441A0AD7-BFF2-DEE6-FDDE-E225EBBF9637}"/>
          </ac:spMkLst>
        </pc:spChg>
        <pc:spChg chg="del">
          <ac:chgData name="kashi-G Zafar" userId="33a0c7fe932e519d" providerId="LiveId" clId="{8FA51558-6E8A-4CEB-AC86-3930A5C496DE}" dt="2025-01-23T01:30:42.383" v="121" actId="26606"/>
          <ac:spMkLst>
            <pc:docMk/>
            <pc:sldMk cId="3479530758" sldId="260"/>
            <ac:spMk id="24" creationId="{E45CA849-654C-4173-AD99-B3A2528275F5}"/>
          </ac:spMkLst>
        </pc:spChg>
        <pc:spChg chg="del">
          <ac:chgData name="kashi-G Zafar" userId="33a0c7fe932e519d" providerId="LiveId" clId="{8FA51558-6E8A-4CEB-AC86-3930A5C496DE}" dt="2025-01-23T01:30:42.383" v="121" actId="26606"/>
          <ac:spMkLst>
            <pc:docMk/>
            <pc:sldMk cId="3479530758" sldId="260"/>
            <ac:spMk id="26" creationId="{3E23A947-2D45-4208-AE2B-64948C87A3EB}"/>
          </ac:spMkLst>
        </pc:spChg>
        <pc:spChg chg="del">
          <ac:chgData name="kashi-G Zafar" userId="33a0c7fe932e519d" providerId="LiveId" clId="{8FA51558-6E8A-4CEB-AC86-3930A5C496DE}" dt="2025-01-23T01:30:42.383" v="121" actId="26606"/>
          <ac:spMkLst>
            <pc:docMk/>
            <pc:sldMk cId="3479530758" sldId="260"/>
            <ac:spMk id="28" creationId="{E5BBB0F9-6A59-4D02-A9C7-A2D6516684CE}"/>
          </ac:spMkLst>
        </pc:spChg>
        <pc:spChg chg="add del">
          <ac:chgData name="kashi-G Zafar" userId="33a0c7fe932e519d" providerId="LiveId" clId="{8FA51558-6E8A-4CEB-AC86-3930A5C496DE}" dt="2025-01-23T02:06:38.765" v="378" actId="26606"/>
          <ac:spMkLst>
            <pc:docMk/>
            <pc:sldMk cId="3479530758" sldId="260"/>
            <ac:spMk id="33" creationId="{C3420C89-0B09-4632-A4AF-3971D08BF7A8}"/>
          </ac:spMkLst>
        </pc:spChg>
        <pc:spChg chg="add del">
          <ac:chgData name="kashi-G Zafar" userId="33a0c7fe932e519d" providerId="LiveId" clId="{8FA51558-6E8A-4CEB-AC86-3930A5C496DE}" dt="2025-01-23T02:06:38.765" v="378" actId="26606"/>
          <ac:spMkLst>
            <pc:docMk/>
            <pc:sldMk cId="3479530758" sldId="260"/>
            <ac:spMk id="35" creationId="{4E5CBA61-BF74-40B4-A3A8-366BBA626CCF}"/>
          </ac:spMkLst>
        </pc:spChg>
        <pc:spChg chg="add del">
          <ac:chgData name="kashi-G Zafar" userId="33a0c7fe932e519d" providerId="LiveId" clId="{8FA51558-6E8A-4CEB-AC86-3930A5C496DE}" dt="2025-01-23T02:08:45.694" v="394" actId="26606"/>
          <ac:spMkLst>
            <pc:docMk/>
            <pc:sldMk cId="3479530758" sldId="260"/>
            <ac:spMk id="53" creationId="{B6FACB3C-9069-4791-BC5C-0DB7CD19B853}"/>
          </ac:spMkLst>
        </pc:spChg>
        <pc:spChg chg="add del">
          <ac:chgData name="kashi-G Zafar" userId="33a0c7fe932e519d" providerId="LiveId" clId="{8FA51558-6E8A-4CEB-AC86-3930A5C496DE}" dt="2025-01-23T02:08:45.694" v="394" actId="26606"/>
          <ac:spMkLst>
            <pc:docMk/>
            <pc:sldMk cId="3479530758" sldId="260"/>
            <ac:spMk id="55" creationId="{71F2038E-D777-4B76-81DD-DD13EE91B9DD}"/>
          </ac:spMkLst>
        </pc:spChg>
        <pc:spChg chg="add">
          <ac:chgData name="kashi-G Zafar" userId="33a0c7fe932e519d" providerId="LiveId" clId="{8FA51558-6E8A-4CEB-AC86-3930A5C496DE}" dt="2025-01-23T02:08:45.694" v="394" actId="26606"/>
          <ac:spMkLst>
            <pc:docMk/>
            <pc:sldMk cId="3479530758" sldId="260"/>
            <ac:spMk id="66" creationId="{C3420C89-0B09-4632-A4AF-3971D08BF7A8}"/>
          </ac:spMkLst>
        </pc:spChg>
        <pc:spChg chg="add">
          <ac:chgData name="kashi-G Zafar" userId="33a0c7fe932e519d" providerId="LiveId" clId="{8FA51558-6E8A-4CEB-AC86-3930A5C496DE}" dt="2025-01-23T02:08:45.694" v="394" actId="26606"/>
          <ac:spMkLst>
            <pc:docMk/>
            <pc:sldMk cId="3479530758" sldId="260"/>
            <ac:spMk id="68" creationId="{4E5CBA61-BF74-40B4-A3A8-366BBA626CCF}"/>
          </ac:spMkLst>
        </pc:spChg>
        <pc:grpChg chg="add del">
          <ac:chgData name="kashi-G Zafar" userId="33a0c7fe932e519d" providerId="LiveId" clId="{8FA51558-6E8A-4CEB-AC86-3930A5C496DE}" dt="2025-01-23T02:06:38.765" v="378" actId="26606"/>
          <ac:grpSpMkLst>
            <pc:docMk/>
            <pc:sldMk cId="3479530758" sldId="260"/>
            <ac:grpSpMk id="37" creationId="{AC27E70C-5470-4262-B9CE-AE52C51CF4C1}"/>
          </ac:grpSpMkLst>
        </pc:grpChg>
        <pc:grpChg chg="add del">
          <ac:chgData name="kashi-G Zafar" userId="33a0c7fe932e519d" providerId="LiveId" clId="{8FA51558-6E8A-4CEB-AC86-3930A5C496DE}" dt="2025-01-23T02:06:38.765" v="378" actId="26606"/>
          <ac:grpSpMkLst>
            <pc:docMk/>
            <pc:sldMk cId="3479530758" sldId="260"/>
            <ac:grpSpMk id="41" creationId="{E27AF472-EAE3-4572-AB69-B92BD10DBC6D}"/>
          </ac:grpSpMkLst>
        </pc:grpChg>
        <pc:grpChg chg="add del">
          <ac:chgData name="kashi-G Zafar" userId="33a0c7fe932e519d" providerId="LiveId" clId="{8FA51558-6E8A-4CEB-AC86-3930A5C496DE}" dt="2025-01-23T02:08:45.694" v="394" actId="26606"/>
          <ac:grpSpMkLst>
            <pc:docMk/>
            <pc:sldMk cId="3479530758" sldId="260"/>
            <ac:grpSpMk id="57" creationId="{DD354807-230F-4402-B1B9-F733A8F1F190}"/>
          </ac:grpSpMkLst>
        </pc:grpChg>
        <pc:grpChg chg="add">
          <ac:chgData name="kashi-G Zafar" userId="33a0c7fe932e519d" providerId="LiveId" clId="{8FA51558-6E8A-4CEB-AC86-3930A5C496DE}" dt="2025-01-23T02:08:45.694" v="394" actId="26606"/>
          <ac:grpSpMkLst>
            <pc:docMk/>
            <pc:sldMk cId="3479530758" sldId="260"/>
            <ac:grpSpMk id="70" creationId="{AC27E70C-5470-4262-B9CE-AE52C51CF4C1}"/>
          </ac:grpSpMkLst>
        </pc:grpChg>
        <pc:grpChg chg="add">
          <ac:chgData name="kashi-G Zafar" userId="33a0c7fe932e519d" providerId="LiveId" clId="{8FA51558-6E8A-4CEB-AC86-3930A5C496DE}" dt="2025-01-23T02:08:45.694" v="394" actId="26606"/>
          <ac:grpSpMkLst>
            <pc:docMk/>
            <pc:sldMk cId="3479530758" sldId="260"/>
            <ac:grpSpMk id="74" creationId="{E27AF472-EAE3-4572-AB69-B92BD10DBC6D}"/>
          </ac:grpSpMkLst>
        </pc:grpChg>
        <pc:picChg chg="mod ord">
          <ac:chgData name="kashi-G Zafar" userId="33a0c7fe932e519d" providerId="LiveId" clId="{8FA51558-6E8A-4CEB-AC86-3930A5C496DE}" dt="2025-01-23T02:08:45.694" v="394" actId="26606"/>
          <ac:picMkLst>
            <pc:docMk/>
            <pc:sldMk cId="3479530758" sldId="260"/>
            <ac:picMk id="4" creationId="{A4305322-BD1B-85D5-2934-1067D80246FA}"/>
          </ac:picMkLst>
        </pc:picChg>
      </pc:sldChg>
      <pc:sldChg chg="addSp delSp modSp mod">
        <pc:chgData name="kashi-G Zafar" userId="33a0c7fe932e519d" providerId="LiveId" clId="{8FA51558-6E8A-4CEB-AC86-3930A5C496DE}" dt="2025-01-23T02:08:08.135" v="393" actId="26606"/>
        <pc:sldMkLst>
          <pc:docMk/>
          <pc:sldMk cId="3294427195" sldId="261"/>
        </pc:sldMkLst>
        <pc:spChg chg="mod ord">
          <ac:chgData name="kashi-G Zafar" userId="33a0c7fe932e519d" providerId="LiveId" clId="{8FA51558-6E8A-4CEB-AC86-3930A5C496DE}" dt="2025-01-23T02:08:08.135" v="393" actId="26606"/>
          <ac:spMkLst>
            <pc:docMk/>
            <pc:sldMk cId="3294427195" sldId="261"/>
            <ac:spMk id="2" creationId="{4A2D91EF-EF60-AA67-2282-2FD531C3B1B8}"/>
          </ac:spMkLst>
        </pc:spChg>
        <pc:spChg chg="mod">
          <ac:chgData name="kashi-G Zafar" userId="33a0c7fe932e519d" providerId="LiveId" clId="{8FA51558-6E8A-4CEB-AC86-3930A5C496DE}" dt="2025-01-23T02:08:08.135" v="393" actId="26606"/>
          <ac:spMkLst>
            <pc:docMk/>
            <pc:sldMk cId="3294427195" sldId="261"/>
            <ac:spMk id="4" creationId="{08983C9E-8ACF-EA78-3790-8AC19CE83F10}"/>
          </ac:spMkLst>
        </pc:spChg>
        <pc:spChg chg="del">
          <ac:chgData name="kashi-G Zafar" userId="33a0c7fe932e519d" providerId="LiveId" clId="{8FA51558-6E8A-4CEB-AC86-3930A5C496DE}" dt="2025-01-23T01:31:21.076" v="122" actId="26606"/>
          <ac:spMkLst>
            <pc:docMk/>
            <pc:sldMk cId="3294427195" sldId="261"/>
            <ac:spMk id="11" creationId="{84ECDE7A-6944-466D-8FFE-149A29BA6BAE}"/>
          </ac:spMkLst>
        </pc:spChg>
        <pc:spChg chg="del">
          <ac:chgData name="kashi-G Zafar" userId="33a0c7fe932e519d" providerId="LiveId" clId="{8FA51558-6E8A-4CEB-AC86-3930A5C496DE}" dt="2025-01-23T01:31:21.076" v="122" actId="26606"/>
          <ac:spMkLst>
            <pc:docMk/>
            <pc:sldMk cId="3294427195" sldId="261"/>
            <ac:spMk id="13" creationId="{B3420082-9415-44EC-802E-C77D71D59C57}"/>
          </ac:spMkLst>
        </pc:spChg>
        <pc:spChg chg="del">
          <ac:chgData name="kashi-G Zafar" userId="33a0c7fe932e519d" providerId="LiveId" clId="{8FA51558-6E8A-4CEB-AC86-3930A5C496DE}" dt="2025-01-23T01:31:21.076" v="122" actId="26606"/>
          <ac:spMkLst>
            <pc:docMk/>
            <pc:sldMk cId="3294427195" sldId="261"/>
            <ac:spMk id="15" creationId="{55A52C45-1FCB-4636-A80F-2849B8226C01}"/>
          </ac:spMkLst>
        </pc:spChg>
        <pc:spChg chg="del">
          <ac:chgData name="kashi-G Zafar" userId="33a0c7fe932e519d" providerId="LiveId" clId="{8FA51558-6E8A-4CEB-AC86-3930A5C496DE}" dt="2025-01-23T01:31:21.076" v="122" actId="26606"/>
          <ac:spMkLst>
            <pc:docMk/>
            <pc:sldMk cId="3294427195" sldId="261"/>
            <ac:spMk id="17" creationId="{768EB4DD-3704-43AD-92B3-C4E0C6EA92CB}"/>
          </ac:spMkLst>
        </pc:spChg>
        <pc:spChg chg="add del">
          <ac:chgData name="kashi-G Zafar" userId="33a0c7fe932e519d" providerId="LiveId" clId="{8FA51558-6E8A-4CEB-AC86-3930A5C496DE}" dt="2025-01-23T01:45:51.987" v="265" actId="26606"/>
          <ac:spMkLst>
            <pc:docMk/>
            <pc:sldMk cId="3294427195" sldId="261"/>
            <ac:spMk id="22" creationId="{7D07B7BC-3270-4CF3-A7AA-0937908AD58A}"/>
          </ac:spMkLst>
        </pc:spChg>
        <pc:spChg chg="add del">
          <ac:chgData name="kashi-G Zafar" userId="33a0c7fe932e519d" providerId="LiveId" clId="{8FA51558-6E8A-4CEB-AC86-3930A5C496DE}" dt="2025-01-23T02:07:29.040" v="381" actId="26606"/>
          <ac:spMkLst>
            <pc:docMk/>
            <pc:sldMk cId="3294427195" sldId="261"/>
            <ac:spMk id="40" creationId="{C3420C89-0B09-4632-A4AF-3971D08BF7A8}"/>
          </ac:spMkLst>
        </pc:spChg>
        <pc:spChg chg="add del">
          <ac:chgData name="kashi-G Zafar" userId="33a0c7fe932e519d" providerId="LiveId" clId="{8FA51558-6E8A-4CEB-AC86-3930A5C496DE}" dt="2025-01-23T02:07:29.040" v="381" actId="26606"/>
          <ac:spMkLst>
            <pc:docMk/>
            <pc:sldMk cId="3294427195" sldId="261"/>
            <ac:spMk id="42" creationId="{4E5CBA61-BF74-40B4-A3A8-366BBA626CCF}"/>
          </ac:spMkLst>
        </pc:spChg>
        <pc:spChg chg="add del">
          <ac:chgData name="kashi-G Zafar" userId="33a0c7fe932e519d" providerId="LiveId" clId="{8FA51558-6E8A-4CEB-AC86-3930A5C496DE}" dt="2025-01-23T02:08:08.135" v="393" actId="26606"/>
          <ac:spMkLst>
            <pc:docMk/>
            <pc:sldMk cId="3294427195" sldId="261"/>
            <ac:spMk id="60" creationId="{C3420C89-0B09-4632-A4AF-3971D08BF7A8}"/>
          </ac:spMkLst>
        </pc:spChg>
        <pc:spChg chg="add del">
          <ac:chgData name="kashi-G Zafar" userId="33a0c7fe932e519d" providerId="LiveId" clId="{8FA51558-6E8A-4CEB-AC86-3930A5C496DE}" dt="2025-01-23T02:08:08.135" v="393" actId="26606"/>
          <ac:spMkLst>
            <pc:docMk/>
            <pc:sldMk cId="3294427195" sldId="261"/>
            <ac:spMk id="62" creationId="{4E5CBA61-BF74-40B4-A3A8-366BBA626CCF}"/>
          </ac:spMkLst>
        </pc:spChg>
        <pc:spChg chg="add del">
          <ac:chgData name="kashi-G Zafar" userId="33a0c7fe932e519d" providerId="LiveId" clId="{8FA51558-6E8A-4CEB-AC86-3930A5C496DE}" dt="2025-01-23T02:07:49.234" v="384" actId="26606"/>
          <ac:spMkLst>
            <pc:docMk/>
            <pc:sldMk cId="3294427195" sldId="261"/>
            <ac:spMk id="80" creationId="{A8908DB7-C3A6-4FCB-9820-CEE02B398C4A}"/>
          </ac:spMkLst>
        </pc:spChg>
        <pc:spChg chg="add del">
          <ac:chgData name="kashi-G Zafar" userId="33a0c7fe932e519d" providerId="LiveId" clId="{8FA51558-6E8A-4CEB-AC86-3930A5C496DE}" dt="2025-01-23T02:07:49.234" v="384" actId="26606"/>
          <ac:spMkLst>
            <pc:docMk/>
            <pc:sldMk cId="3294427195" sldId="261"/>
            <ac:spMk id="82" creationId="{535742DD-1B16-4E9D-B715-0D74B4574A68}"/>
          </ac:spMkLst>
        </pc:spChg>
        <pc:spChg chg="add del">
          <ac:chgData name="kashi-G Zafar" userId="33a0c7fe932e519d" providerId="LiveId" clId="{8FA51558-6E8A-4CEB-AC86-3930A5C496DE}" dt="2025-01-23T02:07:51.581" v="386" actId="26606"/>
          <ac:spMkLst>
            <pc:docMk/>
            <pc:sldMk cId="3294427195" sldId="261"/>
            <ac:spMk id="84" creationId="{B8B8D07F-F13E-443E-BA68-2D26672D76B9}"/>
          </ac:spMkLst>
        </pc:spChg>
        <pc:spChg chg="add del">
          <ac:chgData name="kashi-G Zafar" userId="33a0c7fe932e519d" providerId="LiveId" clId="{8FA51558-6E8A-4CEB-AC86-3930A5C496DE}" dt="2025-01-23T02:07:51.581" v="386" actId="26606"/>
          <ac:spMkLst>
            <pc:docMk/>
            <pc:sldMk cId="3294427195" sldId="261"/>
            <ac:spMk id="85" creationId="{12609869-9E80-471B-A487-A53288E0E791}"/>
          </ac:spMkLst>
        </pc:spChg>
        <pc:spChg chg="add del">
          <ac:chgData name="kashi-G Zafar" userId="33a0c7fe932e519d" providerId="LiveId" clId="{8FA51558-6E8A-4CEB-AC86-3930A5C496DE}" dt="2025-01-23T02:07:51.581" v="386" actId="26606"/>
          <ac:spMkLst>
            <pc:docMk/>
            <pc:sldMk cId="3294427195" sldId="261"/>
            <ac:spMk id="86" creationId="{2813A4FA-24A5-41ED-A534-3807D1B2F344}"/>
          </ac:spMkLst>
        </pc:spChg>
        <pc:spChg chg="add del">
          <ac:chgData name="kashi-G Zafar" userId="33a0c7fe932e519d" providerId="LiveId" clId="{8FA51558-6E8A-4CEB-AC86-3930A5C496DE}" dt="2025-01-23T02:07:51.581" v="386" actId="26606"/>
          <ac:spMkLst>
            <pc:docMk/>
            <pc:sldMk cId="3294427195" sldId="261"/>
            <ac:spMk id="87" creationId="{7004738A-9D34-43E8-97D2-CA0EED4F8BE0}"/>
          </ac:spMkLst>
        </pc:spChg>
        <pc:spChg chg="add del">
          <ac:chgData name="kashi-G Zafar" userId="33a0c7fe932e519d" providerId="LiveId" clId="{8FA51558-6E8A-4CEB-AC86-3930A5C496DE}" dt="2025-01-23T02:07:51.581" v="386" actId="26606"/>
          <ac:spMkLst>
            <pc:docMk/>
            <pc:sldMk cId="3294427195" sldId="261"/>
            <ac:spMk id="88" creationId="{C3944F27-CA70-4E84-A51A-E6BF89558979}"/>
          </ac:spMkLst>
        </pc:spChg>
        <pc:spChg chg="add del">
          <ac:chgData name="kashi-G Zafar" userId="33a0c7fe932e519d" providerId="LiveId" clId="{8FA51558-6E8A-4CEB-AC86-3930A5C496DE}" dt="2025-01-23T02:07:54.911" v="388" actId="26606"/>
          <ac:spMkLst>
            <pc:docMk/>
            <pc:sldMk cId="3294427195" sldId="261"/>
            <ac:spMk id="96" creationId="{913AE63C-D5B4-45D1-ACFC-648CFFCF9805}"/>
          </ac:spMkLst>
        </pc:spChg>
        <pc:spChg chg="add del">
          <ac:chgData name="kashi-G Zafar" userId="33a0c7fe932e519d" providerId="LiveId" clId="{8FA51558-6E8A-4CEB-AC86-3930A5C496DE}" dt="2025-01-23T02:07:54.911" v="388" actId="26606"/>
          <ac:spMkLst>
            <pc:docMk/>
            <pc:sldMk cId="3294427195" sldId="261"/>
            <ac:spMk id="97" creationId="{34DE9D20-D6C2-4834-9EE9-EC583F3FE571}"/>
          </ac:spMkLst>
        </pc:spChg>
        <pc:spChg chg="add del">
          <ac:chgData name="kashi-G Zafar" userId="33a0c7fe932e519d" providerId="LiveId" clId="{8FA51558-6E8A-4CEB-AC86-3930A5C496DE}" dt="2025-01-23T02:07:57.277" v="390" actId="26606"/>
          <ac:spMkLst>
            <pc:docMk/>
            <pc:sldMk cId="3294427195" sldId="261"/>
            <ac:spMk id="103" creationId="{913AE63C-D5B4-45D1-ACFC-648CFFCF9805}"/>
          </ac:spMkLst>
        </pc:spChg>
        <pc:spChg chg="add del">
          <ac:chgData name="kashi-G Zafar" userId="33a0c7fe932e519d" providerId="LiveId" clId="{8FA51558-6E8A-4CEB-AC86-3930A5C496DE}" dt="2025-01-23T02:08:08.070" v="392" actId="26606"/>
          <ac:spMkLst>
            <pc:docMk/>
            <pc:sldMk cId="3294427195" sldId="261"/>
            <ac:spMk id="115" creationId="{C3420C89-0B09-4632-A4AF-3971D08BF7A8}"/>
          </ac:spMkLst>
        </pc:spChg>
        <pc:spChg chg="add del">
          <ac:chgData name="kashi-G Zafar" userId="33a0c7fe932e519d" providerId="LiveId" clId="{8FA51558-6E8A-4CEB-AC86-3930A5C496DE}" dt="2025-01-23T02:08:08.070" v="392" actId="26606"/>
          <ac:spMkLst>
            <pc:docMk/>
            <pc:sldMk cId="3294427195" sldId="261"/>
            <ac:spMk id="116" creationId="{4E5CBA61-BF74-40B4-A3A8-366BBA626CCF}"/>
          </ac:spMkLst>
        </pc:spChg>
        <pc:spChg chg="add">
          <ac:chgData name="kashi-G Zafar" userId="33a0c7fe932e519d" providerId="LiveId" clId="{8FA51558-6E8A-4CEB-AC86-3930A5C496DE}" dt="2025-01-23T02:08:08.135" v="393" actId="26606"/>
          <ac:spMkLst>
            <pc:docMk/>
            <pc:sldMk cId="3294427195" sldId="261"/>
            <ac:spMk id="122" creationId="{03AF1C04-3FEF-41BD-BB84-2F263765BEBC}"/>
          </ac:spMkLst>
        </pc:spChg>
        <pc:grpChg chg="add del">
          <ac:chgData name="kashi-G Zafar" userId="33a0c7fe932e519d" providerId="LiveId" clId="{8FA51558-6E8A-4CEB-AC86-3930A5C496DE}" dt="2025-01-23T01:45:51.987" v="265" actId="26606"/>
          <ac:grpSpMkLst>
            <pc:docMk/>
            <pc:sldMk cId="3294427195" sldId="261"/>
            <ac:grpSpMk id="24" creationId="{3248F5E6-4377-481A-9615-8B26AF96A076}"/>
          </ac:grpSpMkLst>
        </pc:grpChg>
        <pc:grpChg chg="add del">
          <ac:chgData name="kashi-G Zafar" userId="33a0c7fe932e519d" providerId="LiveId" clId="{8FA51558-6E8A-4CEB-AC86-3930A5C496DE}" dt="2025-01-23T01:45:51.987" v="265" actId="26606"/>
          <ac:grpSpMkLst>
            <pc:docMk/>
            <pc:sldMk cId="3294427195" sldId="261"/>
            <ac:grpSpMk id="28" creationId="{E27AF472-EAE3-4572-AB69-B92BD10DBC6D}"/>
          </ac:grpSpMkLst>
        </pc:grpChg>
        <pc:grpChg chg="add del">
          <ac:chgData name="kashi-G Zafar" userId="33a0c7fe932e519d" providerId="LiveId" clId="{8FA51558-6E8A-4CEB-AC86-3930A5C496DE}" dt="2025-01-23T02:07:29.040" v="381" actId="26606"/>
          <ac:grpSpMkLst>
            <pc:docMk/>
            <pc:sldMk cId="3294427195" sldId="261"/>
            <ac:grpSpMk id="44" creationId="{AC27E70C-5470-4262-B9CE-AE52C51CF4C1}"/>
          </ac:grpSpMkLst>
        </pc:grpChg>
        <pc:grpChg chg="add del">
          <ac:chgData name="kashi-G Zafar" userId="33a0c7fe932e519d" providerId="LiveId" clId="{8FA51558-6E8A-4CEB-AC86-3930A5C496DE}" dt="2025-01-23T02:07:29.040" v="381" actId="26606"/>
          <ac:grpSpMkLst>
            <pc:docMk/>
            <pc:sldMk cId="3294427195" sldId="261"/>
            <ac:grpSpMk id="48" creationId="{E27AF472-EAE3-4572-AB69-B92BD10DBC6D}"/>
          </ac:grpSpMkLst>
        </pc:grpChg>
        <pc:grpChg chg="add del">
          <ac:chgData name="kashi-G Zafar" userId="33a0c7fe932e519d" providerId="LiveId" clId="{8FA51558-6E8A-4CEB-AC86-3930A5C496DE}" dt="2025-01-23T02:08:08.135" v="393" actId="26606"/>
          <ac:grpSpMkLst>
            <pc:docMk/>
            <pc:sldMk cId="3294427195" sldId="261"/>
            <ac:grpSpMk id="64" creationId="{AC27E70C-5470-4262-B9CE-AE52C51CF4C1}"/>
          </ac:grpSpMkLst>
        </pc:grpChg>
        <pc:grpChg chg="add del">
          <ac:chgData name="kashi-G Zafar" userId="33a0c7fe932e519d" providerId="LiveId" clId="{8FA51558-6E8A-4CEB-AC86-3930A5C496DE}" dt="2025-01-23T02:08:08.135" v="393" actId="26606"/>
          <ac:grpSpMkLst>
            <pc:docMk/>
            <pc:sldMk cId="3294427195" sldId="261"/>
            <ac:grpSpMk id="68" creationId="{E27AF472-EAE3-4572-AB69-B92BD10DBC6D}"/>
          </ac:grpSpMkLst>
        </pc:grpChg>
        <pc:grpChg chg="add del">
          <ac:chgData name="kashi-G Zafar" userId="33a0c7fe932e519d" providerId="LiveId" clId="{8FA51558-6E8A-4CEB-AC86-3930A5C496DE}" dt="2025-01-23T02:07:54.911" v="388" actId="26606"/>
          <ac:grpSpMkLst>
            <pc:docMk/>
            <pc:sldMk cId="3294427195" sldId="261"/>
            <ac:grpSpMk id="98" creationId="{6840C728-4E01-4237-82C8-9624DFA8554D}"/>
          </ac:grpSpMkLst>
        </pc:grpChg>
        <pc:grpChg chg="add del">
          <ac:chgData name="kashi-G Zafar" userId="33a0c7fe932e519d" providerId="LiveId" clId="{8FA51558-6E8A-4CEB-AC86-3930A5C496DE}" dt="2025-01-23T02:07:54.911" v="388" actId="26606"/>
          <ac:grpSpMkLst>
            <pc:docMk/>
            <pc:sldMk cId="3294427195" sldId="261"/>
            <ac:grpSpMk id="101" creationId="{E27AF472-EAE3-4572-AB69-B92BD10DBC6D}"/>
          </ac:grpSpMkLst>
        </pc:grpChg>
        <pc:grpChg chg="add del">
          <ac:chgData name="kashi-G Zafar" userId="33a0c7fe932e519d" providerId="LiveId" clId="{8FA51558-6E8A-4CEB-AC86-3930A5C496DE}" dt="2025-01-23T02:07:57.277" v="390" actId="26606"/>
          <ac:grpSpMkLst>
            <pc:docMk/>
            <pc:sldMk cId="3294427195" sldId="261"/>
            <ac:grpSpMk id="104" creationId="{6536E295-EF5B-4BE9-A4CB-D5C581AAA999}"/>
          </ac:grpSpMkLst>
        </pc:grpChg>
        <pc:grpChg chg="add del">
          <ac:chgData name="kashi-G Zafar" userId="33a0c7fe932e519d" providerId="LiveId" clId="{8FA51558-6E8A-4CEB-AC86-3930A5C496DE}" dt="2025-01-23T02:07:57.277" v="390" actId="26606"/>
          <ac:grpSpMkLst>
            <pc:docMk/>
            <pc:sldMk cId="3294427195" sldId="261"/>
            <ac:grpSpMk id="106" creationId="{E27AF472-EAE3-4572-AB69-B92BD10DBC6D}"/>
          </ac:grpSpMkLst>
        </pc:grpChg>
        <pc:grpChg chg="add del">
          <ac:chgData name="kashi-G Zafar" userId="33a0c7fe932e519d" providerId="LiveId" clId="{8FA51558-6E8A-4CEB-AC86-3930A5C496DE}" dt="2025-01-23T02:08:08.070" v="392" actId="26606"/>
          <ac:grpSpMkLst>
            <pc:docMk/>
            <pc:sldMk cId="3294427195" sldId="261"/>
            <ac:grpSpMk id="117" creationId="{AC27E70C-5470-4262-B9CE-AE52C51CF4C1}"/>
          </ac:grpSpMkLst>
        </pc:grpChg>
        <pc:grpChg chg="add del">
          <ac:chgData name="kashi-G Zafar" userId="33a0c7fe932e519d" providerId="LiveId" clId="{8FA51558-6E8A-4CEB-AC86-3930A5C496DE}" dt="2025-01-23T02:08:08.070" v="392" actId="26606"/>
          <ac:grpSpMkLst>
            <pc:docMk/>
            <pc:sldMk cId="3294427195" sldId="261"/>
            <ac:grpSpMk id="120" creationId="{E27AF472-EAE3-4572-AB69-B92BD10DBC6D}"/>
          </ac:grpSpMkLst>
        </pc:grpChg>
        <pc:grpChg chg="add">
          <ac:chgData name="kashi-G Zafar" userId="33a0c7fe932e519d" providerId="LiveId" clId="{8FA51558-6E8A-4CEB-AC86-3930A5C496DE}" dt="2025-01-23T02:08:08.135" v="393" actId="26606"/>
          <ac:grpSpMkLst>
            <pc:docMk/>
            <pc:sldMk cId="3294427195" sldId="261"/>
            <ac:grpSpMk id="125" creationId="{66828D02-A05D-412B-9F20-B68E970B9FC2}"/>
          </ac:grpSpMkLst>
        </pc:grpChg>
        <pc:grpChg chg="add">
          <ac:chgData name="kashi-G Zafar" userId="33a0c7fe932e519d" providerId="LiveId" clId="{8FA51558-6E8A-4CEB-AC86-3930A5C496DE}" dt="2025-01-23T02:08:08.135" v="393" actId="26606"/>
          <ac:grpSpMkLst>
            <pc:docMk/>
            <pc:sldMk cId="3294427195" sldId="261"/>
            <ac:grpSpMk id="128" creationId="{E27AF472-EAE3-4572-AB69-B92BD10DBC6D}"/>
          </ac:grpSpMkLst>
        </pc:grpChg>
        <pc:picChg chg="mod ord">
          <ac:chgData name="kashi-G Zafar" userId="33a0c7fe932e519d" providerId="LiveId" clId="{8FA51558-6E8A-4CEB-AC86-3930A5C496DE}" dt="2025-01-23T02:08:08.135" v="393" actId="26606"/>
          <ac:picMkLst>
            <pc:docMk/>
            <pc:sldMk cId="3294427195" sldId="261"/>
            <ac:picMk id="6" creationId="{A4625F10-5B33-4639-C943-9544FDDE8FE0}"/>
          </ac:picMkLst>
        </pc:picChg>
      </pc:sldChg>
      <pc:sldChg chg="addSp delSp modSp new del mod">
        <pc:chgData name="kashi-G Zafar" userId="33a0c7fe932e519d" providerId="LiveId" clId="{8FA51558-6E8A-4CEB-AC86-3930A5C496DE}" dt="2025-01-23T01:26:41.219" v="87" actId="2696"/>
        <pc:sldMkLst>
          <pc:docMk/>
          <pc:sldMk cId="437340808" sldId="262"/>
        </pc:sldMkLst>
        <pc:spChg chg="del">
          <ac:chgData name="kashi-G Zafar" userId="33a0c7fe932e519d" providerId="LiveId" clId="{8FA51558-6E8A-4CEB-AC86-3930A5C496DE}" dt="2025-01-23T01:23:21.301" v="82"/>
          <ac:spMkLst>
            <pc:docMk/>
            <pc:sldMk cId="437340808" sldId="262"/>
            <ac:spMk id="3" creationId="{31D1299E-EB5F-C44E-8899-C2BCA209698F}"/>
          </ac:spMkLst>
        </pc:spChg>
        <pc:picChg chg="add mod">
          <ac:chgData name="kashi-G Zafar" userId="33a0c7fe932e519d" providerId="LiveId" clId="{8FA51558-6E8A-4CEB-AC86-3930A5C496DE}" dt="2025-01-23T01:23:52.975" v="86" actId="14100"/>
          <ac:picMkLst>
            <pc:docMk/>
            <pc:sldMk cId="437340808" sldId="262"/>
            <ac:picMk id="6" creationId="{18203F2D-4CA3-1E9E-4C03-23A0151E37F1}"/>
          </ac:picMkLst>
        </pc:picChg>
      </pc:sldChg>
      <pc:sldChg chg="addSp delSp modSp new del mod setBg">
        <pc:chgData name="kashi-G Zafar" userId="33a0c7fe932e519d" providerId="LiveId" clId="{8FA51558-6E8A-4CEB-AC86-3930A5C496DE}" dt="2025-01-23T01:23:09.128" v="80" actId="2696"/>
        <pc:sldMkLst>
          <pc:docMk/>
          <pc:sldMk cId="1740251472" sldId="262"/>
        </pc:sldMkLst>
        <pc:spChg chg="add del mod">
          <ac:chgData name="kashi-G Zafar" userId="33a0c7fe932e519d" providerId="LiveId" clId="{8FA51558-6E8A-4CEB-AC86-3930A5C496DE}" dt="2025-01-23T01:21:46.196" v="67" actId="26606"/>
          <ac:spMkLst>
            <pc:docMk/>
            <pc:sldMk cId="1740251472" sldId="262"/>
            <ac:spMk id="2" creationId="{61FA103B-F9CE-28B2-D942-43C018D666C1}"/>
          </ac:spMkLst>
        </pc:spChg>
        <pc:spChg chg="del">
          <ac:chgData name="kashi-G Zafar" userId="33a0c7fe932e519d" providerId="LiveId" clId="{8FA51558-6E8A-4CEB-AC86-3930A5C496DE}" dt="2025-01-23T01:20:17.295" v="53"/>
          <ac:spMkLst>
            <pc:docMk/>
            <pc:sldMk cId="1740251472" sldId="262"/>
            <ac:spMk id="3" creationId="{31190EF5-15E2-F2E5-185A-6A65C0F6911B}"/>
          </ac:spMkLst>
        </pc:spChg>
        <pc:spChg chg="add del mod">
          <ac:chgData name="kashi-G Zafar" userId="33a0c7fe932e519d" providerId="LiveId" clId="{8FA51558-6E8A-4CEB-AC86-3930A5C496DE}" dt="2025-01-23T01:21:46.196" v="67" actId="26606"/>
          <ac:spMkLst>
            <pc:docMk/>
            <pc:sldMk cId="1740251472" sldId="262"/>
            <ac:spMk id="4" creationId="{7D8BF242-6A51-E0D7-CFB1-8534FC1F5D49}"/>
          </ac:spMkLst>
        </pc:spChg>
        <pc:spChg chg="add del mod">
          <ac:chgData name="kashi-G Zafar" userId="33a0c7fe932e519d" providerId="LiveId" clId="{8FA51558-6E8A-4CEB-AC86-3930A5C496DE}" dt="2025-01-23T01:21:20.587" v="62"/>
          <ac:spMkLst>
            <pc:docMk/>
            <pc:sldMk cId="1740251472" sldId="262"/>
            <ac:spMk id="8" creationId="{91F8E1FC-23D5-174B-EE1A-F7AF3F127618}"/>
          </ac:spMkLst>
        </pc:spChg>
        <pc:spChg chg="add del">
          <ac:chgData name="kashi-G Zafar" userId="33a0c7fe932e519d" providerId="LiveId" clId="{8FA51558-6E8A-4CEB-AC86-3930A5C496DE}" dt="2025-01-23T01:21:46.196" v="67" actId="26606"/>
          <ac:spMkLst>
            <pc:docMk/>
            <pc:sldMk cId="1740251472" sldId="262"/>
            <ac:spMk id="11" creationId="{17BDD930-0E65-490A-9CE5-554C357C4428}"/>
          </ac:spMkLst>
        </pc:spChg>
        <pc:spChg chg="add del">
          <ac:chgData name="kashi-G Zafar" userId="33a0c7fe932e519d" providerId="LiveId" clId="{8FA51558-6E8A-4CEB-AC86-3930A5C496DE}" dt="2025-01-23T01:21:46.196" v="67" actId="26606"/>
          <ac:spMkLst>
            <pc:docMk/>
            <pc:sldMk cId="1740251472" sldId="262"/>
            <ac:spMk id="13" creationId="{3A912C67-99A1-4956-8F68-1846C21771E8}"/>
          </ac:spMkLst>
        </pc:spChg>
        <pc:spChg chg="add mod">
          <ac:chgData name="kashi-G Zafar" userId="33a0c7fe932e519d" providerId="LiveId" clId="{8FA51558-6E8A-4CEB-AC86-3930A5C496DE}" dt="2025-01-23T01:22:54.989" v="79" actId="21"/>
          <ac:spMkLst>
            <pc:docMk/>
            <pc:sldMk cId="1740251472" sldId="262"/>
            <ac:spMk id="14" creationId="{F28030D0-D010-5B65-9F73-903276E6D11B}"/>
          </ac:spMkLst>
        </pc:spChg>
        <pc:spChg chg="add del">
          <ac:chgData name="kashi-G Zafar" userId="33a0c7fe932e519d" providerId="LiveId" clId="{8FA51558-6E8A-4CEB-AC86-3930A5C496DE}" dt="2025-01-23T01:21:46.190" v="66" actId="26606"/>
          <ac:spMkLst>
            <pc:docMk/>
            <pc:sldMk cId="1740251472" sldId="262"/>
            <ac:spMk id="30" creationId="{42A4FC2C-047E-45A5-965D-8E1E3BF09BC6}"/>
          </ac:spMkLst>
        </pc:spChg>
        <pc:spChg chg="add">
          <ac:chgData name="kashi-G Zafar" userId="33a0c7fe932e519d" providerId="LiveId" clId="{8FA51558-6E8A-4CEB-AC86-3930A5C496DE}" dt="2025-01-23T01:21:46.196" v="67" actId="26606"/>
          <ac:spMkLst>
            <pc:docMk/>
            <pc:sldMk cId="1740251472" sldId="262"/>
            <ac:spMk id="32" creationId="{3540989C-C7B8-473B-BF87-6F2DA6A90006}"/>
          </ac:spMkLst>
        </pc:spChg>
        <pc:spChg chg="add">
          <ac:chgData name="kashi-G Zafar" userId="33a0c7fe932e519d" providerId="LiveId" clId="{8FA51558-6E8A-4CEB-AC86-3930A5C496DE}" dt="2025-01-23T01:21:46.196" v="67" actId="26606"/>
          <ac:spMkLst>
            <pc:docMk/>
            <pc:sldMk cId="1740251472" sldId="262"/>
            <ac:spMk id="33" creationId="{B1595A09-E336-4D1B-9B3A-06A2287A54E2}"/>
          </ac:spMkLst>
        </pc:spChg>
        <pc:spChg chg="add">
          <ac:chgData name="kashi-G Zafar" userId="33a0c7fe932e519d" providerId="LiveId" clId="{8FA51558-6E8A-4CEB-AC86-3930A5C496DE}" dt="2025-01-23T01:21:46.196" v="67" actId="26606"/>
          <ac:spMkLst>
            <pc:docMk/>
            <pc:sldMk cId="1740251472" sldId="262"/>
            <ac:spMk id="34" creationId="{61FA103B-F9CE-28B2-D942-43C018D666C1}"/>
          </ac:spMkLst>
        </pc:spChg>
        <pc:spChg chg="add">
          <ac:chgData name="kashi-G Zafar" userId="33a0c7fe932e519d" providerId="LiveId" clId="{8FA51558-6E8A-4CEB-AC86-3930A5C496DE}" dt="2025-01-23T01:21:46.196" v="67" actId="26606"/>
          <ac:spMkLst>
            <pc:docMk/>
            <pc:sldMk cId="1740251472" sldId="262"/>
            <ac:spMk id="35" creationId="{7D8BF242-6A51-E0D7-CFB1-8534FC1F5D49}"/>
          </ac:spMkLst>
        </pc:spChg>
        <pc:grpChg chg="add del">
          <ac:chgData name="kashi-G Zafar" userId="33a0c7fe932e519d" providerId="LiveId" clId="{8FA51558-6E8A-4CEB-AC86-3930A5C496DE}" dt="2025-01-23T01:21:46.190" v="66" actId="26606"/>
          <ac:grpSpMkLst>
            <pc:docMk/>
            <pc:sldMk cId="1740251472" sldId="262"/>
            <ac:grpSpMk id="15" creationId="{569E5994-073E-4708-B3E6-43BFED0CEB4C}"/>
          </ac:grpSpMkLst>
        </pc:grpChg>
        <pc:grpChg chg="add del">
          <ac:chgData name="kashi-G Zafar" userId="33a0c7fe932e519d" providerId="LiveId" clId="{8FA51558-6E8A-4CEB-AC86-3930A5C496DE}" dt="2025-01-23T01:21:46.196" v="67" actId="26606"/>
          <ac:grpSpMkLst>
            <pc:docMk/>
            <pc:sldMk cId="1740251472" sldId="262"/>
            <ac:grpSpMk id="21" creationId="{DD81D498-EAA8-40F3-8230-AE4DEDA3830D}"/>
          </ac:grpSpMkLst>
        </pc:grpChg>
        <pc:picChg chg="add del mod ord">
          <ac:chgData name="kashi-G Zafar" userId="33a0c7fe932e519d" providerId="LiveId" clId="{8FA51558-6E8A-4CEB-AC86-3930A5C496DE}" dt="2025-01-23T01:21:08.049" v="61" actId="21"/>
          <ac:picMkLst>
            <pc:docMk/>
            <pc:sldMk cId="1740251472" sldId="262"/>
            <ac:picMk id="6" creationId="{85100817-7006-2C93-1BD6-5FC87C5195F0}"/>
          </ac:picMkLst>
        </pc:picChg>
        <pc:picChg chg="add del mod">
          <ac:chgData name="kashi-G Zafar" userId="33a0c7fe932e519d" providerId="LiveId" clId="{8FA51558-6E8A-4CEB-AC86-3930A5C496DE}" dt="2025-01-23T01:22:54.989" v="79" actId="21"/>
          <ac:picMkLst>
            <pc:docMk/>
            <pc:sldMk cId="1740251472" sldId="262"/>
            <ac:picMk id="10" creationId="{34C7ECAA-9E5D-224C-7395-7E3D9F486C78}"/>
          </ac:picMkLst>
        </pc:picChg>
      </pc:sldChg>
      <pc:sldChg chg="addSp delSp modSp new mod setBg">
        <pc:chgData name="kashi-G Zafar" userId="33a0c7fe932e519d" providerId="LiveId" clId="{8FA51558-6E8A-4CEB-AC86-3930A5C496DE}" dt="2025-01-23T02:04:42.530" v="369" actId="115"/>
        <pc:sldMkLst>
          <pc:docMk/>
          <pc:sldMk cId="3025564783" sldId="262"/>
        </pc:sldMkLst>
        <pc:spChg chg="mod ord">
          <ac:chgData name="kashi-G Zafar" userId="33a0c7fe932e519d" providerId="LiveId" clId="{8FA51558-6E8A-4CEB-AC86-3930A5C496DE}" dt="2025-01-23T01:33:48.133" v="179" actId="26606"/>
          <ac:spMkLst>
            <pc:docMk/>
            <pc:sldMk cId="3025564783" sldId="262"/>
            <ac:spMk id="2" creationId="{4D6E3714-A346-B717-3E9A-EC1945EE91D8}"/>
          </ac:spMkLst>
        </pc:spChg>
        <pc:spChg chg="del">
          <ac:chgData name="kashi-G Zafar" userId="33a0c7fe932e519d" providerId="LiveId" clId="{8FA51558-6E8A-4CEB-AC86-3930A5C496DE}" dt="2025-01-23T01:26:54.473" v="89"/>
          <ac:spMkLst>
            <pc:docMk/>
            <pc:sldMk cId="3025564783" sldId="262"/>
            <ac:spMk id="3" creationId="{F706F009-9A88-623D-10DB-A9A1ABD00D07}"/>
          </ac:spMkLst>
        </pc:spChg>
        <pc:spChg chg="mod">
          <ac:chgData name="kashi-G Zafar" userId="33a0c7fe932e519d" providerId="LiveId" clId="{8FA51558-6E8A-4CEB-AC86-3930A5C496DE}" dt="2025-01-23T02:04:42.530" v="369" actId="115"/>
          <ac:spMkLst>
            <pc:docMk/>
            <pc:sldMk cId="3025564783" sldId="262"/>
            <ac:spMk id="4" creationId="{23C690C6-5742-23C8-96F1-B376AEEA5976}"/>
          </ac:spMkLst>
        </pc:spChg>
        <pc:spChg chg="add">
          <ac:chgData name="kashi-G Zafar" userId="33a0c7fe932e519d" providerId="LiveId" clId="{8FA51558-6E8A-4CEB-AC86-3930A5C496DE}" dt="2025-01-23T01:33:48.133" v="179" actId="26606"/>
          <ac:spMkLst>
            <pc:docMk/>
            <pc:sldMk cId="3025564783" sldId="262"/>
            <ac:spMk id="11" creationId="{C3420C89-0B09-4632-A4AF-3971D08BF7A8}"/>
          </ac:spMkLst>
        </pc:spChg>
        <pc:spChg chg="add">
          <ac:chgData name="kashi-G Zafar" userId="33a0c7fe932e519d" providerId="LiveId" clId="{8FA51558-6E8A-4CEB-AC86-3930A5C496DE}" dt="2025-01-23T01:33:48.133" v="179" actId="26606"/>
          <ac:spMkLst>
            <pc:docMk/>
            <pc:sldMk cId="3025564783" sldId="262"/>
            <ac:spMk id="13" creationId="{4E5CBA61-BF74-40B4-A3A8-366BBA626CCF}"/>
          </ac:spMkLst>
        </pc:spChg>
        <pc:grpChg chg="add">
          <ac:chgData name="kashi-G Zafar" userId="33a0c7fe932e519d" providerId="LiveId" clId="{8FA51558-6E8A-4CEB-AC86-3930A5C496DE}" dt="2025-01-23T01:33:48.133" v="179" actId="26606"/>
          <ac:grpSpMkLst>
            <pc:docMk/>
            <pc:sldMk cId="3025564783" sldId="262"/>
            <ac:grpSpMk id="15" creationId="{AC27E70C-5470-4262-B9CE-AE52C51CF4C1}"/>
          </ac:grpSpMkLst>
        </pc:grpChg>
        <pc:grpChg chg="add">
          <ac:chgData name="kashi-G Zafar" userId="33a0c7fe932e519d" providerId="LiveId" clId="{8FA51558-6E8A-4CEB-AC86-3930A5C496DE}" dt="2025-01-23T01:33:48.133" v="179" actId="26606"/>
          <ac:grpSpMkLst>
            <pc:docMk/>
            <pc:sldMk cId="3025564783" sldId="262"/>
            <ac:grpSpMk id="19" creationId="{E27AF472-EAE3-4572-AB69-B92BD10DBC6D}"/>
          </ac:grpSpMkLst>
        </pc:grpChg>
        <pc:picChg chg="add mod">
          <ac:chgData name="kashi-G Zafar" userId="33a0c7fe932e519d" providerId="LiveId" clId="{8FA51558-6E8A-4CEB-AC86-3930A5C496DE}" dt="2025-01-23T01:33:48.133" v="179" actId="26606"/>
          <ac:picMkLst>
            <pc:docMk/>
            <pc:sldMk cId="3025564783" sldId="262"/>
            <ac:picMk id="6" creationId="{1BDD0B5B-7B83-4743-06BA-2C6A1CDA2396}"/>
          </ac:picMkLst>
        </pc:picChg>
      </pc:sldChg>
      <pc:sldChg chg="addSp delSp modSp new mod setBg">
        <pc:chgData name="kashi-G Zafar" userId="33a0c7fe932e519d" providerId="LiveId" clId="{8FA51558-6E8A-4CEB-AC86-3930A5C496DE}" dt="2025-01-23T02:03:12.068" v="353" actId="20577"/>
        <pc:sldMkLst>
          <pc:docMk/>
          <pc:sldMk cId="2377596973" sldId="263"/>
        </pc:sldMkLst>
        <pc:spChg chg="mod ord">
          <ac:chgData name="kashi-G Zafar" userId="33a0c7fe932e519d" providerId="LiveId" clId="{8FA51558-6E8A-4CEB-AC86-3930A5C496DE}" dt="2025-01-23T01:34:59.720" v="242" actId="20577"/>
          <ac:spMkLst>
            <pc:docMk/>
            <pc:sldMk cId="2377596973" sldId="263"/>
            <ac:spMk id="2" creationId="{4C6E7FEC-6254-FB6A-1C5E-CF4CA4DD5AFB}"/>
          </ac:spMkLst>
        </pc:spChg>
        <pc:spChg chg="del">
          <ac:chgData name="kashi-G Zafar" userId="33a0c7fe932e519d" providerId="LiveId" clId="{8FA51558-6E8A-4CEB-AC86-3930A5C496DE}" dt="2025-01-23T01:34:29.780" v="181"/>
          <ac:spMkLst>
            <pc:docMk/>
            <pc:sldMk cId="2377596973" sldId="263"/>
            <ac:spMk id="3" creationId="{B979BA70-D0F7-C6EF-0E9F-B7326DFC73DF}"/>
          </ac:spMkLst>
        </pc:spChg>
        <pc:spChg chg="del mod">
          <ac:chgData name="kashi-G Zafar" userId="33a0c7fe932e519d" providerId="LiveId" clId="{8FA51558-6E8A-4CEB-AC86-3930A5C496DE}" dt="2025-01-23T01:35:14.538" v="243"/>
          <ac:spMkLst>
            <pc:docMk/>
            <pc:sldMk cId="2377596973" sldId="263"/>
            <ac:spMk id="4" creationId="{2ACFC7E4-BCAB-D9DE-BF54-D71DF15A3946}"/>
          </ac:spMkLst>
        </pc:spChg>
        <pc:spChg chg="add mod">
          <ac:chgData name="kashi-G Zafar" userId="33a0c7fe932e519d" providerId="LiveId" clId="{8FA51558-6E8A-4CEB-AC86-3930A5C496DE}" dt="2025-01-23T02:03:12.068" v="353" actId="20577"/>
          <ac:spMkLst>
            <pc:docMk/>
            <pc:sldMk cId="2377596973" sldId="263"/>
            <ac:spMk id="7" creationId="{E1E9A5BA-B22E-7FA8-019C-EA7BC761FE19}"/>
          </ac:spMkLst>
        </pc:spChg>
        <pc:spChg chg="add del mod">
          <ac:chgData name="kashi-G Zafar" userId="33a0c7fe932e519d" providerId="LiveId" clId="{8FA51558-6E8A-4CEB-AC86-3930A5C496DE}" dt="2025-01-23T01:37:02.521" v="249"/>
          <ac:spMkLst>
            <pc:docMk/>
            <pc:sldMk cId="2377596973" sldId="263"/>
            <ac:spMk id="9" creationId="{7CB63743-981E-0580-5907-5B2C3CA953D7}"/>
          </ac:spMkLst>
        </pc:spChg>
        <pc:spChg chg="add">
          <ac:chgData name="kashi-G Zafar" userId="33a0c7fe932e519d" providerId="LiveId" clId="{8FA51558-6E8A-4CEB-AC86-3930A5C496DE}" dt="2025-01-23T01:34:35.491" v="184" actId="26606"/>
          <ac:spMkLst>
            <pc:docMk/>
            <pc:sldMk cId="2377596973" sldId="263"/>
            <ac:spMk id="11" creationId="{C3420C89-0B09-4632-A4AF-3971D08BF7A8}"/>
          </ac:spMkLst>
        </pc:spChg>
        <pc:spChg chg="add">
          <ac:chgData name="kashi-G Zafar" userId="33a0c7fe932e519d" providerId="LiveId" clId="{8FA51558-6E8A-4CEB-AC86-3930A5C496DE}" dt="2025-01-23T01:34:35.491" v="184" actId="26606"/>
          <ac:spMkLst>
            <pc:docMk/>
            <pc:sldMk cId="2377596973" sldId="263"/>
            <ac:spMk id="13" creationId="{4E5CBA61-BF74-40B4-A3A8-366BBA626CCF}"/>
          </ac:spMkLst>
        </pc:spChg>
        <pc:grpChg chg="add">
          <ac:chgData name="kashi-G Zafar" userId="33a0c7fe932e519d" providerId="LiveId" clId="{8FA51558-6E8A-4CEB-AC86-3930A5C496DE}" dt="2025-01-23T01:34:35.491" v="184" actId="26606"/>
          <ac:grpSpMkLst>
            <pc:docMk/>
            <pc:sldMk cId="2377596973" sldId="263"/>
            <ac:grpSpMk id="15" creationId="{AC27E70C-5470-4262-B9CE-AE52C51CF4C1}"/>
          </ac:grpSpMkLst>
        </pc:grpChg>
        <pc:grpChg chg="add">
          <ac:chgData name="kashi-G Zafar" userId="33a0c7fe932e519d" providerId="LiveId" clId="{8FA51558-6E8A-4CEB-AC86-3930A5C496DE}" dt="2025-01-23T01:34:35.491" v="184" actId="26606"/>
          <ac:grpSpMkLst>
            <pc:docMk/>
            <pc:sldMk cId="2377596973" sldId="263"/>
            <ac:grpSpMk id="19" creationId="{E27AF472-EAE3-4572-AB69-B92BD10DBC6D}"/>
          </ac:grpSpMkLst>
        </pc:grpChg>
        <pc:picChg chg="add del mod">
          <ac:chgData name="kashi-G Zafar" userId="33a0c7fe932e519d" providerId="LiveId" clId="{8FA51558-6E8A-4CEB-AC86-3930A5C496DE}" dt="2025-01-23T01:36:50.775" v="248" actId="478"/>
          <ac:picMkLst>
            <pc:docMk/>
            <pc:sldMk cId="2377596973" sldId="263"/>
            <ac:picMk id="6" creationId="{0F0ADB29-B929-9298-4E83-9D829E97B090}"/>
          </ac:picMkLst>
        </pc:picChg>
        <pc:picChg chg="add mod">
          <ac:chgData name="kashi-G Zafar" userId="33a0c7fe932e519d" providerId="LiveId" clId="{8FA51558-6E8A-4CEB-AC86-3930A5C496DE}" dt="2025-01-23T01:37:16.737" v="256" actId="14100"/>
          <ac:picMkLst>
            <pc:docMk/>
            <pc:sldMk cId="2377596973" sldId="263"/>
            <ac:picMk id="12" creationId="{4ED39D22-8274-4C08-E94B-878D03FA1D92}"/>
          </ac:picMkLst>
        </pc:picChg>
      </pc:sldChg>
      <pc:sldChg chg="addSp delSp modSp new mod setBg">
        <pc:chgData name="kashi-G Zafar" userId="33a0c7fe932e519d" providerId="LiveId" clId="{8FA51558-6E8A-4CEB-AC86-3930A5C496DE}" dt="2025-01-23T01:50:26.227" v="302" actId="26606"/>
        <pc:sldMkLst>
          <pc:docMk/>
          <pc:sldMk cId="2175482365" sldId="264"/>
        </pc:sldMkLst>
        <pc:spChg chg="mod">
          <ac:chgData name="kashi-G Zafar" userId="33a0c7fe932e519d" providerId="LiveId" clId="{8FA51558-6E8A-4CEB-AC86-3930A5C496DE}" dt="2025-01-23T01:49:35.369" v="291" actId="115"/>
          <ac:spMkLst>
            <pc:docMk/>
            <pc:sldMk cId="2175482365" sldId="264"/>
            <ac:spMk id="2" creationId="{F7665D0D-B2C2-CA71-58E6-7F36DBD3ECBD}"/>
          </ac:spMkLst>
        </pc:spChg>
        <pc:spChg chg="del">
          <ac:chgData name="kashi-G Zafar" userId="33a0c7fe932e519d" providerId="LiveId" clId="{8FA51558-6E8A-4CEB-AC86-3930A5C496DE}" dt="2025-01-23T01:47:12.802" v="267" actId="26606"/>
          <ac:spMkLst>
            <pc:docMk/>
            <pc:sldMk cId="2175482365" sldId="264"/>
            <ac:spMk id="3" creationId="{368A10AB-0093-C632-F705-081BD05473CF}"/>
          </ac:spMkLst>
        </pc:spChg>
        <pc:spChg chg="add del mod">
          <ac:chgData name="kashi-G Zafar" userId="33a0c7fe932e519d" providerId="LiveId" clId="{8FA51558-6E8A-4CEB-AC86-3930A5C496DE}" dt="2025-01-23T01:50:26.227" v="302" actId="26606"/>
          <ac:spMkLst>
            <pc:docMk/>
            <pc:sldMk cId="2175482365" sldId="264"/>
            <ac:spMk id="4" creationId="{5A6185E7-9467-1F3A-B972-910BB9C76878}"/>
          </ac:spMkLst>
        </pc:spChg>
        <pc:spChg chg="add">
          <ac:chgData name="kashi-G Zafar" userId="33a0c7fe932e519d" providerId="LiveId" clId="{8FA51558-6E8A-4CEB-AC86-3930A5C496DE}" dt="2025-01-23T01:47:12.802" v="267" actId="26606"/>
          <ac:spMkLst>
            <pc:docMk/>
            <pc:sldMk cId="2175482365" sldId="264"/>
            <ac:spMk id="9" creationId="{815925C2-A704-4D47-B1C1-3FCA52512EC1}"/>
          </ac:spMkLst>
        </pc:spChg>
        <pc:spChg chg="add">
          <ac:chgData name="kashi-G Zafar" userId="33a0c7fe932e519d" providerId="LiveId" clId="{8FA51558-6E8A-4CEB-AC86-3930A5C496DE}" dt="2025-01-23T01:47:12.802" v="267" actId="26606"/>
          <ac:spMkLst>
            <pc:docMk/>
            <pc:sldMk cId="2175482365" sldId="264"/>
            <ac:spMk id="11" creationId="{01D4315C-C23C-4FD3-98DF-08C29E2292A8}"/>
          </ac:spMkLst>
        </pc:spChg>
        <pc:grpChg chg="add">
          <ac:chgData name="kashi-G Zafar" userId="33a0c7fe932e519d" providerId="LiveId" clId="{8FA51558-6E8A-4CEB-AC86-3930A5C496DE}" dt="2025-01-23T01:47:12.802" v="267" actId="26606"/>
          <ac:grpSpMkLst>
            <pc:docMk/>
            <pc:sldMk cId="2175482365" sldId="264"/>
            <ac:grpSpMk id="13" creationId="{5E6B47BC-43FD-4C91-8BFF-B41B99A8A39E}"/>
          </ac:grpSpMkLst>
        </pc:grpChg>
        <pc:grpChg chg="add">
          <ac:chgData name="kashi-G Zafar" userId="33a0c7fe932e519d" providerId="LiveId" clId="{8FA51558-6E8A-4CEB-AC86-3930A5C496DE}" dt="2025-01-23T01:47:12.802" v="267" actId="26606"/>
          <ac:grpSpMkLst>
            <pc:docMk/>
            <pc:sldMk cId="2175482365" sldId="264"/>
            <ac:grpSpMk id="17" creationId="{43F5E015-E085-4624-B431-B42414448684}"/>
          </ac:grpSpMkLst>
        </pc:grpChg>
        <pc:graphicFrameChg chg="add del">
          <ac:chgData name="kashi-G Zafar" userId="33a0c7fe932e519d" providerId="LiveId" clId="{8FA51558-6E8A-4CEB-AC86-3930A5C496DE}" dt="2025-01-23T01:50:09.951" v="295" actId="26606"/>
          <ac:graphicFrameMkLst>
            <pc:docMk/>
            <pc:sldMk cId="2175482365" sldId="264"/>
            <ac:graphicFrameMk id="26" creationId="{7BC28499-8F49-0DA0-C0FC-9A48EF708BEB}"/>
          </ac:graphicFrameMkLst>
        </pc:graphicFrameChg>
        <pc:graphicFrameChg chg="add del">
          <ac:chgData name="kashi-G Zafar" userId="33a0c7fe932e519d" providerId="LiveId" clId="{8FA51558-6E8A-4CEB-AC86-3930A5C496DE}" dt="2025-01-23T01:50:22.754" v="297" actId="26606"/>
          <ac:graphicFrameMkLst>
            <pc:docMk/>
            <pc:sldMk cId="2175482365" sldId="264"/>
            <ac:graphicFrameMk id="28" creationId="{EFB51623-EDEB-F47C-D8FE-598423685213}"/>
          </ac:graphicFrameMkLst>
        </pc:graphicFrameChg>
        <pc:graphicFrameChg chg="add del">
          <ac:chgData name="kashi-G Zafar" userId="33a0c7fe932e519d" providerId="LiveId" clId="{8FA51558-6E8A-4CEB-AC86-3930A5C496DE}" dt="2025-01-23T01:50:24.753" v="299" actId="26606"/>
          <ac:graphicFrameMkLst>
            <pc:docMk/>
            <pc:sldMk cId="2175482365" sldId="264"/>
            <ac:graphicFrameMk id="30" creationId="{34E86932-F0AF-E474-AB8B-BF51A483F5FD}"/>
          </ac:graphicFrameMkLst>
        </pc:graphicFrameChg>
        <pc:graphicFrameChg chg="add del">
          <ac:chgData name="kashi-G Zafar" userId="33a0c7fe932e519d" providerId="LiveId" clId="{8FA51558-6E8A-4CEB-AC86-3930A5C496DE}" dt="2025-01-23T01:50:26.203" v="301" actId="26606"/>
          <ac:graphicFrameMkLst>
            <pc:docMk/>
            <pc:sldMk cId="2175482365" sldId="264"/>
            <ac:graphicFrameMk id="32" creationId="{EFB51623-EDEB-F47C-D8FE-598423685213}"/>
          </ac:graphicFrameMkLst>
        </pc:graphicFrameChg>
        <pc:graphicFrameChg chg="add">
          <ac:chgData name="kashi-G Zafar" userId="33a0c7fe932e519d" providerId="LiveId" clId="{8FA51558-6E8A-4CEB-AC86-3930A5C496DE}" dt="2025-01-23T01:50:26.227" v="302" actId="26606"/>
          <ac:graphicFrameMkLst>
            <pc:docMk/>
            <pc:sldMk cId="2175482365" sldId="264"/>
            <ac:graphicFrameMk id="34" creationId="{7BC28499-8F49-0DA0-C0FC-9A48EF708BEB}"/>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AAA67E-647D-4915-8886-C2629CCBBA03}" type="doc">
      <dgm:prSet loTypeId="urn:microsoft.com/office/officeart/2005/8/layout/vList2" loCatId="list" qsTypeId="urn:microsoft.com/office/officeart/2005/8/quickstyle/simple1" qsCatId="simple" csTypeId="urn:microsoft.com/office/officeart/2005/8/colors/accent0_3" csCatId="mainScheme" phldr="1"/>
      <dgm:spPr/>
      <dgm:t>
        <a:bodyPr/>
        <a:lstStyle/>
        <a:p>
          <a:endParaRPr lang="en-US"/>
        </a:p>
      </dgm:t>
    </dgm:pt>
    <dgm:pt modelId="{F83766F8-79D1-4524-AA85-8AF476C5D9F9}">
      <dgm:prSet/>
      <dgm:spPr/>
      <dgm:t>
        <a:bodyPr/>
        <a:lstStyle/>
        <a:p>
          <a:r>
            <a:rPr lang="en-US" dirty="0"/>
            <a:t>This analysis highlights how </a:t>
          </a:r>
          <a:r>
            <a:rPr lang="en-US" b="1" dirty="0"/>
            <a:t>different exercises impact calorie burn</a:t>
          </a:r>
          <a:r>
            <a:rPr lang="en-US" dirty="0"/>
            <a:t> based on body weight and intensity. </a:t>
          </a:r>
          <a:r>
            <a:rPr lang="en-US" b="1"/>
            <a:t>High-intensity workouts</a:t>
          </a:r>
          <a:r>
            <a:rPr lang="en-US"/>
            <a:t> (e.g., running, cycling, stair climbing) burn the most calories, while </a:t>
          </a:r>
          <a:r>
            <a:rPr lang="en-US" b="1"/>
            <a:t>low-intensity exercises</a:t>
          </a:r>
          <a:r>
            <a:rPr lang="en-US"/>
            <a:t> (e.g., walking, stretching) remain consistent across weights.</a:t>
          </a:r>
        </a:p>
      </dgm:t>
    </dgm:pt>
    <dgm:pt modelId="{23F7EF71-54C8-4A36-8524-93ADE6640B89}" type="parTrans" cxnId="{84A664D5-D044-4CAC-9340-A2C2C843442A}">
      <dgm:prSet/>
      <dgm:spPr/>
      <dgm:t>
        <a:bodyPr/>
        <a:lstStyle/>
        <a:p>
          <a:endParaRPr lang="en-US"/>
        </a:p>
      </dgm:t>
    </dgm:pt>
    <dgm:pt modelId="{52296BCF-AEC7-4496-B259-DD51BCDD9F9A}" type="sibTrans" cxnId="{84A664D5-D044-4CAC-9340-A2C2C843442A}">
      <dgm:prSet/>
      <dgm:spPr/>
      <dgm:t>
        <a:bodyPr/>
        <a:lstStyle/>
        <a:p>
          <a:endParaRPr lang="en-US"/>
        </a:p>
      </dgm:t>
    </dgm:pt>
    <dgm:pt modelId="{6AAFB2CC-5E5B-4714-90F5-FBED214771DA}">
      <dgm:prSet/>
      <dgm:spPr/>
      <dgm:t>
        <a:bodyPr/>
        <a:lstStyle/>
        <a:p>
          <a:r>
            <a:rPr lang="en-US"/>
            <a:t>🔹 </a:t>
          </a:r>
          <a:r>
            <a:rPr lang="en-US" b="1"/>
            <a:t>For Weight Loss:</a:t>
          </a:r>
          <a:r>
            <a:rPr lang="en-US"/>
            <a:t> Running, High-Speed Cycling, Jump Rope</a:t>
          </a:r>
          <a:br>
            <a:rPr lang="en-US"/>
          </a:br>
          <a:r>
            <a:rPr lang="en-US"/>
            <a:t>🔹 </a:t>
          </a:r>
          <a:r>
            <a:rPr lang="en-US" b="1"/>
            <a:t>For General Fitness:</a:t>
          </a:r>
          <a:r>
            <a:rPr lang="en-US"/>
            <a:t> Walking, Yoga, Pilates</a:t>
          </a:r>
          <a:br>
            <a:rPr lang="en-US"/>
          </a:br>
          <a:r>
            <a:rPr lang="en-US"/>
            <a:t>🔹 </a:t>
          </a:r>
          <a:r>
            <a:rPr lang="en-US" b="1"/>
            <a:t>For Strength &amp; Endurance:</a:t>
          </a:r>
          <a:r>
            <a:rPr lang="en-US"/>
            <a:t> Weight Training, Sports</a:t>
          </a:r>
        </a:p>
      </dgm:t>
    </dgm:pt>
    <dgm:pt modelId="{0F0FDD5A-86E6-40EE-8E14-4C44A4EC812C}" type="parTrans" cxnId="{71309052-C751-46B5-A1D9-7E476312FFCF}">
      <dgm:prSet/>
      <dgm:spPr/>
      <dgm:t>
        <a:bodyPr/>
        <a:lstStyle/>
        <a:p>
          <a:endParaRPr lang="en-US"/>
        </a:p>
      </dgm:t>
    </dgm:pt>
    <dgm:pt modelId="{96E6514C-2107-4B32-B112-AF0C88F03BB9}" type="sibTrans" cxnId="{71309052-C751-46B5-A1D9-7E476312FFCF}">
      <dgm:prSet/>
      <dgm:spPr/>
      <dgm:t>
        <a:bodyPr/>
        <a:lstStyle/>
        <a:p>
          <a:endParaRPr lang="en-US"/>
        </a:p>
      </dgm:t>
    </dgm:pt>
    <dgm:pt modelId="{CFA40085-483A-4D40-B1C1-3DB57F78DB79}">
      <dgm:prSet/>
      <dgm:spPr/>
      <dgm:t>
        <a:bodyPr/>
        <a:lstStyle/>
        <a:p>
          <a:r>
            <a:rPr lang="en-US"/>
            <a:t>Understanding </a:t>
          </a:r>
          <a:r>
            <a:rPr lang="en-US" b="1"/>
            <a:t>exercise efficiency &amp; variability</a:t>
          </a:r>
          <a:r>
            <a:rPr lang="en-US"/>
            <a:t> helps individuals </a:t>
          </a:r>
          <a:r>
            <a:rPr lang="en-US" b="1"/>
            <a:t>tailor workouts</a:t>
          </a:r>
          <a:r>
            <a:rPr lang="en-US"/>
            <a:t> to their fitness goals—whether for </a:t>
          </a:r>
          <a:r>
            <a:rPr lang="en-US" b="1"/>
            <a:t>weight loss, endurance, or strength</a:t>
          </a:r>
          <a:r>
            <a:rPr lang="en-US"/>
            <a:t>. </a:t>
          </a:r>
          <a:r>
            <a:rPr lang="en-US" b="1"/>
            <a:t>Choose smart, train efficiently, and maximize your fitness journey!</a:t>
          </a:r>
          <a:r>
            <a:rPr lang="en-US"/>
            <a:t> 🚀💪</a:t>
          </a:r>
        </a:p>
      </dgm:t>
    </dgm:pt>
    <dgm:pt modelId="{CC895B25-7EEC-4BC5-996F-540DF466580A}" type="parTrans" cxnId="{2D934D62-6DB5-410A-974C-D2D1FE822676}">
      <dgm:prSet/>
      <dgm:spPr/>
      <dgm:t>
        <a:bodyPr/>
        <a:lstStyle/>
        <a:p>
          <a:endParaRPr lang="en-US"/>
        </a:p>
      </dgm:t>
    </dgm:pt>
    <dgm:pt modelId="{24C8A0AC-8D37-4899-B40C-7EDFBE666BFA}" type="sibTrans" cxnId="{2D934D62-6DB5-410A-974C-D2D1FE822676}">
      <dgm:prSet/>
      <dgm:spPr/>
      <dgm:t>
        <a:bodyPr/>
        <a:lstStyle/>
        <a:p>
          <a:endParaRPr lang="en-US"/>
        </a:p>
      </dgm:t>
    </dgm:pt>
    <dgm:pt modelId="{2394FC48-CC58-4C32-B84A-1CF879CDBFB9}" type="pres">
      <dgm:prSet presAssocID="{54AAA67E-647D-4915-8886-C2629CCBBA03}" presName="linear" presStyleCnt="0">
        <dgm:presLayoutVars>
          <dgm:animLvl val="lvl"/>
          <dgm:resizeHandles val="exact"/>
        </dgm:presLayoutVars>
      </dgm:prSet>
      <dgm:spPr/>
    </dgm:pt>
    <dgm:pt modelId="{C6C39529-3D6C-4F1C-9101-FB72C27B4BAC}" type="pres">
      <dgm:prSet presAssocID="{F83766F8-79D1-4524-AA85-8AF476C5D9F9}" presName="parentText" presStyleLbl="node1" presStyleIdx="0" presStyleCnt="3">
        <dgm:presLayoutVars>
          <dgm:chMax val="0"/>
          <dgm:bulletEnabled val="1"/>
        </dgm:presLayoutVars>
      </dgm:prSet>
      <dgm:spPr/>
    </dgm:pt>
    <dgm:pt modelId="{597CD82D-DFE9-432E-9AB8-7AABD32692AD}" type="pres">
      <dgm:prSet presAssocID="{52296BCF-AEC7-4496-B259-DD51BCDD9F9A}" presName="spacer" presStyleCnt="0"/>
      <dgm:spPr/>
    </dgm:pt>
    <dgm:pt modelId="{CF607CCF-2383-4F4D-AF4B-1EE688D7D004}" type="pres">
      <dgm:prSet presAssocID="{6AAFB2CC-5E5B-4714-90F5-FBED214771DA}" presName="parentText" presStyleLbl="node1" presStyleIdx="1" presStyleCnt="3">
        <dgm:presLayoutVars>
          <dgm:chMax val="0"/>
          <dgm:bulletEnabled val="1"/>
        </dgm:presLayoutVars>
      </dgm:prSet>
      <dgm:spPr/>
    </dgm:pt>
    <dgm:pt modelId="{528D6CC3-D937-4AA2-ACD2-3305215AADD9}" type="pres">
      <dgm:prSet presAssocID="{96E6514C-2107-4B32-B112-AF0C88F03BB9}" presName="spacer" presStyleCnt="0"/>
      <dgm:spPr/>
    </dgm:pt>
    <dgm:pt modelId="{E69C021F-3A3C-48FE-B29D-BBC9B8C0A76C}" type="pres">
      <dgm:prSet presAssocID="{CFA40085-483A-4D40-B1C1-3DB57F78DB79}" presName="parentText" presStyleLbl="node1" presStyleIdx="2" presStyleCnt="3">
        <dgm:presLayoutVars>
          <dgm:chMax val="0"/>
          <dgm:bulletEnabled val="1"/>
        </dgm:presLayoutVars>
      </dgm:prSet>
      <dgm:spPr/>
    </dgm:pt>
  </dgm:ptLst>
  <dgm:cxnLst>
    <dgm:cxn modelId="{07D9FF0F-04C6-4BC4-839D-B5EEAB7F879E}" type="presOf" srcId="{54AAA67E-647D-4915-8886-C2629CCBBA03}" destId="{2394FC48-CC58-4C32-B84A-1CF879CDBFB9}" srcOrd="0" destOrd="0" presId="urn:microsoft.com/office/officeart/2005/8/layout/vList2"/>
    <dgm:cxn modelId="{0567DF5C-36DA-4253-9626-054BD336B8C4}" type="presOf" srcId="{CFA40085-483A-4D40-B1C1-3DB57F78DB79}" destId="{E69C021F-3A3C-48FE-B29D-BBC9B8C0A76C}" srcOrd="0" destOrd="0" presId="urn:microsoft.com/office/officeart/2005/8/layout/vList2"/>
    <dgm:cxn modelId="{35C51C60-4261-4F3F-B101-9184B8140F1C}" type="presOf" srcId="{6AAFB2CC-5E5B-4714-90F5-FBED214771DA}" destId="{CF607CCF-2383-4F4D-AF4B-1EE688D7D004}" srcOrd="0" destOrd="0" presId="urn:microsoft.com/office/officeart/2005/8/layout/vList2"/>
    <dgm:cxn modelId="{2D934D62-6DB5-410A-974C-D2D1FE822676}" srcId="{54AAA67E-647D-4915-8886-C2629CCBBA03}" destId="{CFA40085-483A-4D40-B1C1-3DB57F78DB79}" srcOrd="2" destOrd="0" parTransId="{CC895B25-7EEC-4BC5-996F-540DF466580A}" sibTransId="{24C8A0AC-8D37-4899-B40C-7EDFBE666BFA}"/>
    <dgm:cxn modelId="{71309052-C751-46B5-A1D9-7E476312FFCF}" srcId="{54AAA67E-647D-4915-8886-C2629CCBBA03}" destId="{6AAFB2CC-5E5B-4714-90F5-FBED214771DA}" srcOrd="1" destOrd="0" parTransId="{0F0FDD5A-86E6-40EE-8E14-4C44A4EC812C}" sibTransId="{96E6514C-2107-4B32-B112-AF0C88F03BB9}"/>
    <dgm:cxn modelId="{B43BC691-9B9E-4938-8C57-143F00797DD3}" type="presOf" srcId="{F83766F8-79D1-4524-AA85-8AF476C5D9F9}" destId="{C6C39529-3D6C-4F1C-9101-FB72C27B4BAC}" srcOrd="0" destOrd="0" presId="urn:microsoft.com/office/officeart/2005/8/layout/vList2"/>
    <dgm:cxn modelId="{84A664D5-D044-4CAC-9340-A2C2C843442A}" srcId="{54AAA67E-647D-4915-8886-C2629CCBBA03}" destId="{F83766F8-79D1-4524-AA85-8AF476C5D9F9}" srcOrd="0" destOrd="0" parTransId="{23F7EF71-54C8-4A36-8524-93ADE6640B89}" sibTransId="{52296BCF-AEC7-4496-B259-DD51BCDD9F9A}"/>
    <dgm:cxn modelId="{67C7E3AB-1E6E-46F4-B804-2D147ED721D1}" type="presParOf" srcId="{2394FC48-CC58-4C32-B84A-1CF879CDBFB9}" destId="{C6C39529-3D6C-4F1C-9101-FB72C27B4BAC}" srcOrd="0" destOrd="0" presId="urn:microsoft.com/office/officeart/2005/8/layout/vList2"/>
    <dgm:cxn modelId="{27A992DD-D562-40C2-A3F3-B629A145FAC8}" type="presParOf" srcId="{2394FC48-CC58-4C32-B84A-1CF879CDBFB9}" destId="{597CD82D-DFE9-432E-9AB8-7AABD32692AD}" srcOrd="1" destOrd="0" presId="urn:microsoft.com/office/officeart/2005/8/layout/vList2"/>
    <dgm:cxn modelId="{3504B2A2-F720-4CBB-A257-DC70C3112C7C}" type="presParOf" srcId="{2394FC48-CC58-4C32-B84A-1CF879CDBFB9}" destId="{CF607CCF-2383-4F4D-AF4B-1EE688D7D004}" srcOrd="2" destOrd="0" presId="urn:microsoft.com/office/officeart/2005/8/layout/vList2"/>
    <dgm:cxn modelId="{BBA7B31B-A0D0-404C-B90B-97CE2F1C9857}" type="presParOf" srcId="{2394FC48-CC58-4C32-B84A-1CF879CDBFB9}" destId="{528D6CC3-D937-4AA2-ACD2-3305215AADD9}" srcOrd="3" destOrd="0" presId="urn:microsoft.com/office/officeart/2005/8/layout/vList2"/>
    <dgm:cxn modelId="{B6522425-D362-4B81-9441-CFE5DA2C0927}" type="presParOf" srcId="{2394FC48-CC58-4C32-B84A-1CF879CDBFB9}" destId="{E69C021F-3A3C-48FE-B29D-BBC9B8C0A76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C39529-3D6C-4F1C-9101-FB72C27B4BAC}">
      <dsp:nvSpPr>
        <dsp:cNvPr id="0" name=""/>
        <dsp:cNvSpPr/>
      </dsp:nvSpPr>
      <dsp:spPr>
        <a:xfrm>
          <a:off x="0" y="77504"/>
          <a:ext cx="5501548" cy="785070"/>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This analysis highlights how </a:t>
          </a:r>
          <a:r>
            <a:rPr lang="en-US" sz="1100" b="1" kern="1200" dirty="0"/>
            <a:t>different exercises impact calorie burn</a:t>
          </a:r>
          <a:r>
            <a:rPr lang="en-US" sz="1100" kern="1200" dirty="0"/>
            <a:t> based on body weight and intensity. </a:t>
          </a:r>
          <a:r>
            <a:rPr lang="en-US" sz="1100" b="1" kern="1200"/>
            <a:t>High-intensity workouts</a:t>
          </a:r>
          <a:r>
            <a:rPr lang="en-US" sz="1100" kern="1200"/>
            <a:t> (e.g., running, cycling, stair climbing) burn the most calories, while </a:t>
          </a:r>
          <a:r>
            <a:rPr lang="en-US" sz="1100" b="1" kern="1200"/>
            <a:t>low-intensity exercises</a:t>
          </a:r>
          <a:r>
            <a:rPr lang="en-US" sz="1100" kern="1200"/>
            <a:t> (e.g., walking, stretching) remain consistent across weights.</a:t>
          </a:r>
        </a:p>
      </dsp:txBody>
      <dsp:txXfrm>
        <a:off x="38324" y="115828"/>
        <a:ext cx="5424900" cy="708422"/>
      </dsp:txXfrm>
    </dsp:sp>
    <dsp:sp modelId="{CF607CCF-2383-4F4D-AF4B-1EE688D7D004}">
      <dsp:nvSpPr>
        <dsp:cNvPr id="0" name=""/>
        <dsp:cNvSpPr/>
      </dsp:nvSpPr>
      <dsp:spPr>
        <a:xfrm>
          <a:off x="0" y="894254"/>
          <a:ext cx="5501548" cy="785070"/>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a:t>🔹 </a:t>
          </a:r>
          <a:r>
            <a:rPr lang="en-US" sz="1100" b="1" kern="1200"/>
            <a:t>For Weight Loss:</a:t>
          </a:r>
          <a:r>
            <a:rPr lang="en-US" sz="1100" kern="1200"/>
            <a:t> Running, High-Speed Cycling, Jump Rope</a:t>
          </a:r>
          <a:br>
            <a:rPr lang="en-US" sz="1100" kern="1200"/>
          </a:br>
          <a:r>
            <a:rPr lang="en-US" sz="1100" kern="1200"/>
            <a:t>🔹 </a:t>
          </a:r>
          <a:r>
            <a:rPr lang="en-US" sz="1100" b="1" kern="1200"/>
            <a:t>For General Fitness:</a:t>
          </a:r>
          <a:r>
            <a:rPr lang="en-US" sz="1100" kern="1200"/>
            <a:t> Walking, Yoga, Pilates</a:t>
          </a:r>
          <a:br>
            <a:rPr lang="en-US" sz="1100" kern="1200"/>
          </a:br>
          <a:r>
            <a:rPr lang="en-US" sz="1100" kern="1200"/>
            <a:t>🔹 </a:t>
          </a:r>
          <a:r>
            <a:rPr lang="en-US" sz="1100" b="1" kern="1200"/>
            <a:t>For Strength &amp; Endurance:</a:t>
          </a:r>
          <a:r>
            <a:rPr lang="en-US" sz="1100" kern="1200"/>
            <a:t> Weight Training, Sports</a:t>
          </a:r>
        </a:p>
      </dsp:txBody>
      <dsp:txXfrm>
        <a:off x="38324" y="932578"/>
        <a:ext cx="5424900" cy="708422"/>
      </dsp:txXfrm>
    </dsp:sp>
    <dsp:sp modelId="{E69C021F-3A3C-48FE-B29D-BBC9B8C0A76C}">
      <dsp:nvSpPr>
        <dsp:cNvPr id="0" name=""/>
        <dsp:cNvSpPr/>
      </dsp:nvSpPr>
      <dsp:spPr>
        <a:xfrm>
          <a:off x="0" y="1711004"/>
          <a:ext cx="5501548" cy="785070"/>
        </a:xfrm>
        <a:prstGeom prst="roundRect">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a:t>Understanding </a:t>
          </a:r>
          <a:r>
            <a:rPr lang="en-US" sz="1100" b="1" kern="1200"/>
            <a:t>exercise efficiency &amp; variability</a:t>
          </a:r>
          <a:r>
            <a:rPr lang="en-US" sz="1100" kern="1200"/>
            <a:t> helps individuals </a:t>
          </a:r>
          <a:r>
            <a:rPr lang="en-US" sz="1100" b="1" kern="1200"/>
            <a:t>tailor workouts</a:t>
          </a:r>
          <a:r>
            <a:rPr lang="en-US" sz="1100" kern="1200"/>
            <a:t> to their fitness goals—whether for </a:t>
          </a:r>
          <a:r>
            <a:rPr lang="en-US" sz="1100" b="1" kern="1200"/>
            <a:t>weight loss, endurance, or strength</a:t>
          </a:r>
          <a:r>
            <a:rPr lang="en-US" sz="1100" kern="1200"/>
            <a:t>. </a:t>
          </a:r>
          <a:r>
            <a:rPr lang="en-US" sz="1100" b="1" kern="1200"/>
            <a:t>Choose smart, train efficiently, and maximize your fitness journey!</a:t>
          </a:r>
          <a:r>
            <a:rPr lang="en-US" sz="1100" kern="1200"/>
            <a:t> 🚀💪</a:t>
          </a:r>
        </a:p>
      </dsp:txBody>
      <dsp:txXfrm>
        <a:off x="38324" y="1749328"/>
        <a:ext cx="5424900" cy="70842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D6C8F-ED42-AC7C-4B87-FA7CF92527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D9C834-51AC-2222-17C2-E3239AEE8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91AD91E-3A9C-A1A9-E4D2-94EBCE71FF5E}"/>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FB8BD237-07E7-EEED-C4B9-8DC1D4A4AE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A4A0D2-DB5D-0DDF-C38B-51976CA4A176}"/>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4042198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2778E-79BC-8B0E-C3C6-118479C745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A65849-B740-3F6A-2FF3-F786C310DC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1630AA-6D27-25F9-4FE4-6A2AAE045CEA}"/>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25B9B8DF-01F9-5885-D8E4-AD66BE4809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157F1A-80F1-711D-5262-CF6F87B8772B}"/>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3605895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A1DE48-BBFF-B7AE-03BC-A369D0979F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513B80-C5A8-BB09-CA2A-7FB6953286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1496-69BF-408E-C6EC-1E302D4917FB}"/>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D2899AB5-E551-FFEA-8EDB-E80E40C386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20FBC-784F-F992-B040-61BED6CB63BE}"/>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3653292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4B876-2CF6-89A6-6725-1587C62881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B07B87-1CA7-C09C-E0F4-16CA64001A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86C6F0-D580-D298-78EA-BFDB9F12E3BE}"/>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F23F6A87-54A0-8025-9F96-AEF1D8320B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F0CDC5-F657-B891-1715-FD9F6265FB72}"/>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819467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C54EA-20C1-5CEB-E484-63A9319E4C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C223C1-9735-D900-BE90-D6642A5BEE8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BE95DC-E324-3221-1E92-2C3B87F3C4BE}"/>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3D70ED2E-1C8F-7812-F19B-CA9D686FF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C7B517-29B4-3967-36BE-5187E578B3FD}"/>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415128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F2CE6-3562-53A2-F795-9DB027744D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3C716A-6D92-24D3-E2E1-89AD884D95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E83983-D86B-1F0B-C9DF-87CBAE47EE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339937-10F1-D9C2-B9FA-33386B94A399}"/>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6" name="Footer Placeholder 5">
            <a:extLst>
              <a:ext uri="{FF2B5EF4-FFF2-40B4-BE49-F238E27FC236}">
                <a16:creationId xmlns:a16="http://schemas.microsoft.com/office/drawing/2014/main" id="{A26042FE-4187-A939-F6F8-5B26B34B03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5A5F88-2FFA-8DD4-156F-13F573D33F4B}"/>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259235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CEAAB-C593-85C5-0888-9878DDA2C3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1E34B3-31D9-9E3E-0326-45E11D1140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EA484E-F9AE-91F9-0829-B3134DD9A4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CD3F2E-EF21-127B-54D5-4CA50A40C6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B97F7B-864C-88D8-AF1C-D168F4E1FB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2D05EC-93D0-BA91-102D-695CE74EDD1E}"/>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8" name="Footer Placeholder 7">
            <a:extLst>
              <a:ext uri="{FF2B5EF4-FFF2-40B4-BE49-F238E27FC236}">
                <a16:creationId xmlns:a16="http://schemas.microsoft.com/office/drawing/2014/main" id="{0139BB79-2551-7DA0-5BC7-019C3859D3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381A75-83AF-061D-95E9-99E369EA251E}"/>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050878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169AE-46D2-498E-2CCC-2C55D90EA7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327345-7907-DC26-D93B-300C51D82CDC}"/>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4" name="Footer Placeholder 3">
            <a:extLst>
              <a:ext uri="{FF2B5EF4-FFF2-40B4-BE49-F238E27FC236}">
                <a16:creationId xmlns:a16="http://schemas.microsoft.com/office/drawing/2014/main" id="{7A0B7EB3-F538-7482-1686-611C4B74AF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2C652D-4D57-11DF-D50B-383004461400}"/>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86276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1E4869-D2B6-3D65-2D0F-F7FA61170E08}"/>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3" name="Footer Placeholder 2">
            <a:extLst>
              <a:ext uri="{FF2B5EF4-FFF2-40B4-BE49-F238E27FC236}">
                <a16:creationId xmlns:a16="http://schemas.microsoft.com/office/drawing/2014/main" id="{72473709-9B00-743E-8461-C39C92055B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2FE134-5913-B36A-9A50-1C2FFD0E160F}"/>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1238539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D230A-2538-61F9-D276-FF3BFBAE0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FCBE3E-55BF-8AE7-531E-ECB5D5E811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9C8537-B663-2275-AD9F-0041A213B2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32E542-E23A-ED29-5A2C-58EE6D05E7DB}"/>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6" name="Footer Placeholder 5">
            <a:extLst>
              <a:ext uri="{FF2B5EF4-FFF2-40B4-BE49-F238E27FC236}">
                <a16:creationId xmlns:a16="http://schemas.microsoft.com/office/drawing/2014/main" id="{1BA08EBD-5777-934E-65A2-1FBDE0FC36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5D9DA2-5B7B-E952-BEC1-4EC39C6B0A67}"/>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025815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63BF-CE36-625A-3BF4-9125DE8A3F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7C032C-662E-8177-FB00-20D9BD284C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71E797-BB77-13B7-3ECB-4341C67055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CB052D-F475-8B8E-C5D5-CA5B693D5402}"/>
              </a:ext>
            </a:extLst>
          </p:cNvPr>
          <p:cNvSpPr>
            <a:spLocks noGrp="1"/>
          </p:cNvSpPr>
          <p:nvPr>
            <p:ph type="dt" sz="half" idx="10"/>
          </p:nvPr>
        </p:nvSpPr>
        <p:spPr/>
        <p:txBody>
          <a:bodyPr/>
          <a:lstStyle/>
          <a:p>
            <a:fld id="{A323B620-AE08-4F4F-A199-4E8BF689547B}" type="datetimeFigureOut">
              <a:rPr lang="en-US" smtClean="0"/>
              <a:t>1/23/2025</a:t>
            </a:fld>
            <a:endParaRPr lang="en-US"/>
          </a:p>
        </p:txBody>
      </p:sp>
      <p:sp>
        <p:nvSpPr>
          <p:cNvPr id="6" name="Footer Placeholder 5">
            <a:extLst>
              <a:ext uri="{FF2B5EF4-FFF2-40B4-BE49-F238E27FC236}">
                <a16:creationId xmlns:a16="http://schemas.microsoft.com/office/drawing/2014/main" id="{08707D55-8042-4798-D9B4-4944F06613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646198-DD02-1236-8F17-C6B43DEC867D}"/>
              </a:ext>
            </a:extLst>
          </p:cNvPr>
          <p:cNvSpPr>
            <a:spLocks noGrp="1"/>
          </p:cNvSpPr>
          <p:nvPr>
            <p:ph type="sldNum" sz="quarter" idx="12"/>
          </p:nvPr>
        </p:nvSpPr>
        <p:spPr/>
        <p:txBody>
          <a:bodyPr/>
          <a:lstStyle/>
          <a:p>
            <a:fld id="{01A6EAD3-9A23-41F0-B663-4A98896421E1}" type="slidenum">
              <a:rPr lang="en-US" smtClean="0"/>
              <a:t>‹#›</a:t>
            </a:fld>
            <a:endParaRPr lang="en-US"/>
          </a:p>
        </p:txBody>
      </p:sp>
    </p:spTree>
    <p:extLst>
      <p:ext uri="{BB962C8B-B14F-4D97-AF65-F5344CB8AC3E}">
        <p14:creationId xmlns:p14="http://schemas.microsoft.com/office/powerpoint/2010/main" val="2034129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6E1669-3D05-699A-652E-AB25C260C0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825606-2DC4-3B92-88C3-CFDD2CC38B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E660EC-FE91-EB3C-2A98-BCAE0B9C80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323B620-AE08-4F4F-A199-4E8BF689547B}" type="datetimeFigureOut">
              <a:rPr lang="en-US" smtClean="0"/>
              <a:t>1/23/2025</a:t>
            </a:fld>
            <a:endParaRPr lang="en-US"/>
          </a:p>
        </p:txBody>
      </p:sp>
      <p:sp>
        <p:nvSpPr>
          <p:cNvPr id="5" name="Footer Placeholder 4">
            <a:extLst>
              <a:ext uri="{FF2B5EF4-FFF2-40B4-BE49-F238E27FC236}">
                <a16:creationId xmlns:a16="http://schemas.microsoft.com/office/drawing/2014/main" id="{BE18EA30-452E-07EC-CB71-FE804152EA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EE4B9C0-ED78-5329-66E5-87EB9C24B7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A6EAD3-9A23-41F0-B663-4A98896421E1}" type="slidenum">
              <a:rPr lang="en-US" smtClean="0"/>
              <a:t>‹#›</a:t>
            </a:fld>
            <a:endParaRPr lang="en-US"/>
          </a:p>
        </p:txBody>
      </p:sp>
    </p:spTree>
    <p:extLst>
      <p:ext uri="{BB962C8B-B14F-4D97-AF65-F5344CB8AC3E}">
        <p14:creationId xmlns:p14="http://schemas.microsoft.com/office/powerpoint/2010/main" val="77798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4C9EE8E3-D3B0-F005-B590-04CCF7FE9625}"/>
              </a:ext>
            </a:extLst>
          </p:cNvPr>
          <p:cNvSpPr>
            <a:spLocks noGrp="1"/>
          </p:cNvSpPr>
          <p:nvPr>
            <p:ph type="ctrTitle"/>
          </p:nvPr>
        </p:nvSpPr>
        <p:spPr>
          <a:xfrm>
            <a:off x="457200" y="1598246"/>
            <a:ext cx="4412419" cy="3626217"/>
          </a:xfrm>
        </p:spPr>
        <p:txBody>
          <a:bodyPr anchor="t">
            <a:normAutofit/>
          </a:bodyPr>
          <a:lstStyle/>
          <a:p>
            <a:pPr algn="l"/>
            <a:r>
              <a:rPr lang="en-US" sz="4400" b="1" dirty="0">
                <a:solidFill>
                  <a:srgbClr val="FFFFFF"/>
                </a:solidFill>
              </a:rPr>
              <a:t>Maximizing Fitness: How Different Exercises Impact Calorie Burn</a:t>
            </a:r>
            <a:endParaRPr lang="en-US" sz="4400" b="1" dirty="0">
              <a:solidFill>
                <a:srgbClr val="FFFFFF"/>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FA417291-CEE6-3567-824A-89043219214E}"/>
              </a:ext>
            </a:extLst>
          </p:cNvPr>
          <p:cNvSpPr>
            <a:spLocks noGrp="1"/>
          </p:cNvSpPr>
          <p:nvPr>
            <p:ph type="subTitle" idx="1"/>
          </p:nvPr>
        </p:nvSpPr>
        <p:spPr>
          <a:xfrm>
            <a:off x="457200" y="5350213"/>
            <a:ext cx="4412417" cy="1031537"/>
          </a:xfrm>
        </p:spPr>
        <p:txBody>
          <a:bodyPr>
            <a:normAutofit/>
          </a:bodyPr>
          <a:lstStyle/>
          <a:p>
            <a:pPr algn="l"/>
            <a:r>
              <a:rPr lang="en-US" sz="1000" dirty="0">
                <a:solidFill>
                  <a:srgbClr val="FFFFFF"/>
                </a:solidFill>
                <a:effectLst/>
                <a:latin typeface="Consolas" panose="020B0609020204030204" pitchFamily="49" charset="0"/>
              </a:rPr>
              <a:t>This project analyzes calorie burned across various physical activities, helping individuals understand how different exercises impact calories burn based on their body weight and between type of exercises. Through data-driven insights, visualizations, and statistical analysis, we explore the most and least effective workouts for calorie consumption.</a:t>
            </a:r>
          </a:p>
          <a:p>
            <a:pPr algn="l"/>
            <a:endParaRPr lang="en-US" sz="1000" dirty="0">
              <a:solidFill>
                <a:srgbClr val="FFFFFF"/>
              </a:solidFill>
            </a:endParaRPr>
          </a:p>
        </p:txBody>
      </p:sp>
      <p:cxnSp>
        <p:nvCxnSpPr>
          <p:cNvPr id="86" name="Straight Connector 8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76" name="Video 75" descr="Person In A Track Field">
            <a:extLst>
              <a:ext uri="{FF2B5EF4-FFF2-40B4-BE49-F238E27FC236}">
                <a16:creationId xmlns:a16="http://schemas.microsoft.com/office/drawing/2014/main" id="{67297047-A3D4-5769-E59B-A3A71CDB9F32}"/>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5986925" y="2369610"/>
            <a:ext cx="5664133" cy="3177026"/>
          </a:xfrm>
          <a:prstGeom prst="rect">
            <a:avLst/>
          </a:prstGeom>
        </p:spPr>
      </p:pic>
      <p:grpSp>
        <p:nvGrpSpPr>
          <p:cNvPr id="88" name="Group 87">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12034" y="1267063"/>
            <a:ext cx="368480" cy="519967"/>
            <a:chOff x="11512034" y="1267063"/>
            <a:chExt cx="368480" cy="519967"/>
          </a:xfrm>
          <a:solidFill>
            <a:srgbClr val="FFFFFF"/>
          </a:solidFill>
        </p:grpSpPr>
        <p:sp>
          <p:nvSpPr>
            <p:cNvPr id="89"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90"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Tree>
    <p:extLst>
      <p:ext uri="{BB962C8B-B14F-4D97-AF65-F5344CB8AC3E}">
        <p14:creationId xmlns:p14="http://schemas.microsoft.com/office/powerpoint/2010/main" val="2344900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17" fill="hold"/>
                                        <p:tgtEl>
                                          <p:spTgt spid="7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6"/>
                                        </p:tgtEl>
                                      </p:cBhvr>
                                    </p:cmd>
                                  </p:childTnLst>
                                </p:cTn>
                              </p:par>
                            </p:childTnLst>
                          </p:cTn>
                        </p:par>
                      </p:childTnLst>
                    </p:cTn>
                  </p:par>
                </p:childTnLst>
              </p:cTn>
              <p:nextCondLst>
                <p:cond evt="onClick" delay="0">
                  <p:tgtEl>
                    <p:spTgt spid="76"/>
                  </p:tgtEl>
                </p:cond>
              </p:nextCondLst>
            </p:seq>
            <p:video>
              <p:cMediaNode mute="1">
                <p:cTn id="12" repeatCount="indefinite" fill="hold" display="0">
                  <p:stCondLst>
                    <p:cond delay="indefinite"/>
                  </p:stCondLst>
                </p:cTn>
                <p:tgtEl>
                  <p:spTgt spid="7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1"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3" name="Group 122">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24"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7" name="Group 126">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28"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screenshot of a computer&#10;&#10;Description automatically generated">
            <a:extLst>
              <a:ext uri="{FF2B5EF4-FFF2-40B4-BE49-F238E27FC236}">
                <a16:creationId xmlns:a16="http://schemas.microsoft.com/office/drawing/2014/main" id="{77358F79-4C88-73F5-A5D2-979270EF9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4971" y="1661652"/>
            <a:ext cx="5419441" cy="3102816"/>
          </a:xfrm>
          <a:prstGeom prst="rect">
            <a:avLst/>
          </a:prstGeom>
        </p:spPr>
      </p:pic>
      <p:grpSp>
        <p:nvGrpSpPr>
          <p:cNvPr id="131" name="Group 130">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32" name="Freeform: Shape 131">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3" name="Freeform: Shape 132">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4" name="Freeform: Shape 133">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5" name="Freeform: Shape 134">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6" name="Freeform: Shape 135">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7" name="Freeform: Shape 136">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8" name="Freeform: Shape 13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D6F5683-953B-DDF5-8F51-C101E0F10A75}"/>
              </a:ext>
            </a:extLst>
          </p:cNvPr>
          <p:cNvSpPr>
            <a:spLocks noGrp="1"/>
          </p:cNvSpPr>
          <p:nvPr>
            <p:ph type="title"/>
          </p:nvPr>
        </p:nvSpPr>
        <p:spPr>
          <a:xfrm>
            <a:off x="1012644" y="841664"/>
            <a:ext cx="5203990" cy="2782723"/>
          </a:xfrm>
        </p:spPr>
        <p:txBody>
          <a:bodyPr vert="horz" lIns="91440" tIns="45720" rIns="91440" bIns="45720" rtlCol="0" anchor="b">
            <a:normAutofit/>
          </a:bodyPr>
          <a:lstStyle/>
          <a:p>
            <a:r>
              <a:rPr lang="en-US" sz="2000" kern="1200" dirty="0">
                <a:solidFill>
                  <a:schemeClr val="bg1"/>
                </a:solidFill>
                <a:latin typeface="+mj-lt"/>
                <a:ea typeface="+mj-ea"/>
                <a:cs typeface="+mj-cs"/>
              </a:rPr>
              <a:t>This table presents various exercises along with calories burned across different weight categories. It helps identify which activities are most efficient for calorie burn based on body weight.</a:t>
            </a:r>
          </a:p>
        </p:txBody>
      </p:sp>
    </p:spTree>
    <p:extLst>
      <p:ext uri="{BB962C8B-B14F-4D97-AF65-F5344CB8AC3E}">
        <p14:creationId xmlns:p14="http://schemas.microsoft.com/office/powerpoint/2010/main" val="357649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70"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74"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A graph of different colored bars&#10;&#10;Description automatically generated">
            <a:extLst>
              <a:ext uri="{FF2B5EF4-FFF2-40B4-BE49-F238E27FC236}">
                <a16:creationId xmlns:a16="http://schemas.microsoft.com/office/drawing/2014/main" id="{BD5B77B5-DB78-397D-41FB-FCC971B456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7026" y="1880028"/>
            <a:ext cx="4571936" cy="3074627"/>
          </a:xfrm>
          <a:prstGeom prst="rect">
            <a:avLst/>
          </a:prstGeom>
        </p:spPr>
      </p:pic>
      <p:grpSp>
        <p:nvGrpSpPr>
          <p:cNvPr id="77" name="Group 7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78" name="Freeform: Shape 7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9" name="Freeform: Shape 7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0" name="Freeform: Shape 7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Freeform: Shape 8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2" name="Freeform: Shape 8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3" name="Freeform: Shape 8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4" name="Freeform: Shape 8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4B32870-3412-C78B-7569-1A6A3D798495}"/>
              </a:ext>
            </a:extLst>
          </p:cNvPr>
          <p:cNvSpPr>
            <a:spLocks noGrp="1"/>
          </p:cNvSpPr>
          <p:nvPr>
            <p:ph type="title"/>
          </p:nvPr>
        </p:nvSpPr>
        <p:spPr>
          <a:xfrm>
            <a:off x="1014985" y="819015"/>
            <a:ext cx="5501548" cy="2353362"/>
          </a:xfrm>
        </p:spPr>
        <p:txBody>
          <a:bodyPr anchor="b">
            <a:normAutofit/>
          </a:bodyPr>
          <a:lstStyle/>
          <a:p>
            <a:r>
              <a:rPr lang="en-US" sz="4100">
                <a:solidFill>
                  <a:schemeClr val="bg1"/>
                </a:solidFill>
              </a:rPr>
              <a:t>Top 10 Highest Calories Burning Activities Across All Weight Categories</a:t>
            </a:r>
          </a:p>
        </p:txBody>
      </p:sp>
      <p:sp>
        <p:nvSpPr>
          <p:cNvPr id="19" name="Content Placeholder 8">
            <a:extLst>
              <a:ext uri="{FF2B5EF4-FFF2-40B4-BE49-F238E27FC236}">
                <a16:creationId xmlns:a16="http://schemas.microsoft.com/office/drawing/2014/main" id="{E7FC5780-92FA-B655-C85A-7ACBB9D39053}"/>
              </a:ext>
            </a:extLst>
          </p:cNvPr>
          <p:cNvSpPr>
            <a:spLocks noGrp="1"/>
          </p:cNvSpPr>
          <p:nvPr>
            <p:ph idx="1"/>
          </p:nvPr>
        </p:nvSpPr>
        <p:spPr>
          <a:xfrm>
            <a:off x="1014985" y="3442089"/>
            <a:ext cx="5501548" cy="2573579"/>
          </a:xfrm>
        </p:spPr>
        <p:txBody>
          <a:bodyPr anchor="t">
            <a:normAutofit/>
          </a:bodyPr>
          <a:lstStyle/>
          <a:p>
            <a:r>
              <a:rPr lang="en-US" sz="1400">
                <a:solidFill>
                  <a:schemeClr val="bg1"/>
                </a:solidFill>
              </a:rPr>
              <a:t>"This chart displays the top 10 highest calorie-burning activities across different weight categories. Heavier individuals burn more calories, with running at high speeds, cycling, and cross-country skiing being the most intense activities.“</a:t>
            </a:r>
          </a:p>
          <a:p>
            <a:r>
              <a:rPr lang="en-US" sz="1400">
                <a:solidFill>
                  <a:schemeClr val="bg1"/>
                </a:solidFill>
              </a:rPr>
              <a:t>✅ Key Takeaways:</a:t>
            </a:r>
          </a:p>
          <a:p>
            <a:pPr>
              <a:buFont typeface="Arial" panose="020B0604020202020204" pitchFamily="34" charset="0"/>
              <a:buChar char="•"/>
            </a:pPr>
            <a:r>
              <a:rPr lang="en-US" sz="1400">
                <a:solidFill>
                  <a:schemeClr val="bg1"/>
                </a:solidFill>
              </a:rPr>
              <a:t>🔥 Running, Cycling, and Cross-Country Skiing burn the most calories.</a:t>
            </a:r>
          </a:p>
          <a:p>
            <a:pPr>
              <a:buFont typeface="Arial" panose="020B0604020202020204" pitchFamily="34" charset="0"/>
              <a:buChar char="•"/>
            </a:pPr>
            <a:r>
              <a:rPr lang="en-US" sz="1400">
                <a:solidFill>
                  <a:schemeClr val="bg1"/>
                </a:solidFill>
              </a:rPr>
              <a:t>⚖️ Heavier individuals burn more calories across all activities.</a:t>
            </a:r>
          </a:p>
          <a:p>
            <a:pPr>
              <a:buFont typeface="Arial" panose="020B0604020202020204" pitchFamily="34" charset="0"/>
              <a:buChar char="•"/>
            </a:pPr>
            <a:r>
              <a:rPr lang="en-US" sz="1400">
                <a:solidFill>
                  <a:schemeClr val="bg1"/>
                </a:solidFill>
              </a:rPr>
              <a:t>📊 Higher speed &amp; intensity = higher calorie burn.</a:t>
            </a:r>
          </a:p>
          <a:p>
            <a:endParaRPr lang="en-US" sz="1400">
              <a:solidFill>
                <a:schemeClr val="bg1"/>
              </a:solidFill>
            </a:endParaRPr>
          </a:p>
        </p:txBody>
      </p:sp>
    </p:spTree>
    <p:extLst>
      <p:ext uri="{BB962C8B-B14F-4D97-AF65-F5344CB8AC3E}">
        <p14:creationId xmlns:p14="http://schemas.microsoft.com/office/powerpoint/2010/main" val="2772286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E999FC-EFE5-1183-69F0-34331C7A1A64}"/>
            </a:ext>
          </a:extLst>
        </p:cNvPr>
        <p:cNvGrpSpPr/>
        <p:nvPr/>
      </p:nvGrpSpPr>
      <p:grpSpPr>
        <a:xfrm>
          <a:off x="0" y="0"/>
          <a:ext cx="0" cy="0"/>
          <a:chOff x="0" y="0"/>
          <a:chExt cx="0" cy="0"/>
        </a:xfrm>
      </p:grpSpPr>
      <p:sp useBgFill="1">
        <p:nvSpPr>
          <p:cNvPr id="86"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8" name="Group 87">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89"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2" name="Group 91">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93"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graph of calories burning&#10;&#10;Description automatically generated">
            <a:extLst>
              <a:ext uri="{FF2B5EF4-FFF2-40B4-BE49-F238E27FC236}">
                <a16:creationId xmlns:a16="http://schemas.microsoft.com/office/drawing/2014/main" id="{A4305322-BD1B-85D5-2934-1067D80246FA}"/>
              </a:ext>
            </a:extLst>
          </p:cNvPr>
          <p:cNvPicPr>
            <a:picLocks noChangeAspect="1"/>
          </p:cNvPicPr>
          <p:nvPr/>
        </p:nvPicPr>
        <p:blipFill>
          <a:blip r:embed="rId2">
            <a:extLst>
              <a:ext uri="{28A0092B-C50C-407E-A947-70E740481C1C}">
                <a14:useLocalDpi xmlns:a14="http://schemas.microsoft.com/office/drawing/2010/main" val="0"/>
              </a:ext>
            </a:extLst>
          </a:blip>
          <a:srcRect t="279" r="-1" b="3403"/>
          <a:stretch/>
        </p:blipFill>
        <p:spPr>
          <a:xfrm>
            <a:off x="6677026" y="1876097"/>
            <a:ext cx="4571936" cy="3082488"/>
          </a:xfrm>
          <a:prstGeom prst="rect">
            <a:avLst/>
          </a:prstGeom>
        </p:spPr>
      </p:pic>
      <p:grpSp>
        <p:nvGrpSpPr>
          <p:cNvPr id="96" name="Group 95">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97" name="Freeform: Shape 96">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8" name="Freeform: Shape 97">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9" name="Freeform: Shape 98">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0" name="Freeform: Shape 99">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1" name="Freeform: Shape 100">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2" name="Freeform: Shape 101">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03" name="Freeform: Shape 102">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7C526745-C9A9-52B7-D458-FB64FAC08958}"/>
              </a:ext>
            </a:extLst>
          </p:cNvPr>
          <p:cNvSpPr>
            <a:spLocks noGrp="1"/>
          </p:cNvSpPr>
          <p:nvPr>
            <p:ph type="title"/>
          </p:nvPr>
        </p:nvSpPr>
        <p:spPr>
          <a:xfrm>
            <a:off x="1014985" y="819015"/>
            <a:ext cx="5501548" cy="2353362"/>
          </a:xfrm>
        </p:spPr>
        <p:txBody>
          <a:bodyPr anchor="b">
            <a:normAutofit/>
          </a:bodyPr>
          <a:lstStyle/>
          <a:p>
            <a:r>
              <a:rPr lang="en-US" sz="4100">
                <a:solidFill>
                  <a:schemeClr val="bg1"/>
                </a:solidFill>
              </a:rPr>
              <a:t>Top 10 Least Calories Burning Activities Across All Weight Categories</a:t>
            </a:r>
          </a:p>
        </p:txBody>
      </p:sp>
      <p:sp>
        <p:nvSpPr>
          <p:cNvPr id="19" name="Content Placeholder 8">
            <a:extLst>
              <a:ext uri="{FF2B5EF4-FFF2-40B4-BE49-F238E27FC236}">
                <a16:creationId xmlns:a16="http://schemas.microsoft.com/office/drawing/2014/main" id="{441A0AD7-BFF2-DEE6-FDDE-E225EBBF9637}"/>
              </a:ext>
            </a:extLst>
          </p:cNvPr>
          <p:cNvSpPr>
            <a:spLocks noGrp="1"/>
          </p:cNvSpPr>
          <p:nvPr>
            <p:ph idx="1"/>
          </p:nvPr>
        </p:nvSpPr>
        <p:spPr>
          <a:xfrm>
            <a:off x="1014985" y="3442089"/>
            <a:ext cx="5501548" cy="2573579"/>
          </a:xfrm>
        </p:spPr>
        <p:txBody>
          <a:bodyPr anchor="t">
            <a:normAutofit/>
          </a:bodyPr>
          <a:lstStyle/>
          <a:p>
            <a:pPr marL="0" indent="0">
              <a:buNone/>
            </a:pPr>
            <a:r>
              <a:rPr lang="en-US" sz="1000">
                <a:solidFill>
                  <a:schemeClr val="bg1"/>
                </a:solidFill>
              </a:rPr>
              <a:t>"This chart displays the top 10 least calorie-burning activities across different weight categories. Activities such as gardening, slow walking, mild stretching, and standing burn the fewest calories, with heavier individuals still burning slightly more than lighter individuals.“</a:t>
            </a:r>
          </a:p>
          <a:p>
            <a:r>
              <a:rPr lang="en-US" sz="1000">
                <a:solidFill>
                  <a:schemeClr val="bg1"/>
                </a:solidFill>
              </a:rPr>
              <a:t>✅ Key Takeaways:</a:t>
            </a:r>
          </a:p>
          <a:p>
            <a:pPr>
              <a:buFont typeface="Arial" panose="020B0604020202020204" pitchFamily="34" charset="0"/>
              <a:buChar char="•"/>
            </a:pPr>
            <a:r>
              <a:rPr lang="en-US" sz="1000">
                <a:solidFill>
                  <a:schemeClr val="bg1"/>
                </a:solidFill>
              </a:rPr>
              <a:t>❄️ Lowest Calorie Burners:</a:t>
            </a:r>
          </a:p>
          <a:p>
            <a:pPr marL="742950" lvl="1" indent="-285750">
              <a:buFont typeface="Arial" panose="020B0604020202020204" pitchFamily="34" charset="0"/>
              <a:buChar char="•"/>
            </a:pPr>
            <a:r>
              <a:rPr lang="en-US" sz="1000">
                <a:solidFill>
                  <a:schemeClr val="bg1"/>
                </a:solidFill>
              </a:rPr>
              <a:t>🧘 Mild Stretching</a:t>
            </a:r>
          </a:p>
          <a:p>
            <a:pPr marL="742950" lvl="1" indent="-285750">
              <a:buFont typeface="Arial" panose="020B0604020202020204" pitchFamily="34" charset="0"/>
              <a:buChar char="•"/>
            </a:pPr>
            <a:r>
              <a:rPr lang="en-US" sz="1000">
                <a:solidFill>
                  <a:schemeClr val="bg1"/>
                </a:solidFill>
              </a:rPr>
              <a:t>🚶 Walking (Under 2 mph, Very Slow)</a:t>
            </a:r>
          </a:p>
          <a:p>
            <a:pPr marL="742950" lvl="1" indent="-285750">
              <a:buFont typeface="Arial" panose="020B0604020202020204" pitchFamily="34" charset="0"/>
              <a:buChar char="•"/>
            </a:pPr>
            <a:r>
              <a:rPr lang="en-US" sz="1000">
                <a:solidFill>
                  <a:schemeClr val="bg1"/>
                </a:solidFill>
              </a:rPr>
              <a:t>🏠 Household Chores (Cleaning, Taking Out Trash)</a:t>
            </a:r>
          </a:p>
          <a:p>
            <a:pPr>
              <a:buFont typeface="Arial" panose="020B0604020202020204" pitchFamily="34" charset="0"/>
              <a:buChar char="•"/>
            </a:pPr>
            <a:r>
              <a:rPr lang="en-US" sz="1000">
                <a:solidFill>
                  <a:schemeClr val="bg1"/>
                </a:solidFill>
              </a:rPr>
              <a:t>🏋️ Low-Intensity, But Still Beneficial:</a:t>
            </a:r>
          </a:p>
          <a:p>
            <a:pPr marL="742950" lvl="1" indent="-285750">
              <a:buFont typeface="Arial" panose="020B0604020202020204" pitchFamily="34" charset="0"/>
              <a:buChar char="•"/>
            </a:pPr>
            <a:r>
              <a:rPr lang="en-US" sz="1000">
                <a:solidFill>
                  <a:schemeClr val="bg1"/>
                </a:solidFill>
              </a:rPr>
              <a:t>🔄 Improves flexibility &amp; mobility</a:t>
            </a:r>
          </a:p>
          <a:p>
            <a:pPr marL="742950" lvl="1" indent="-285750">
              <a:buFont typeface="Arial" panose="020B0604020202020204" pitchFamily="34" charset="0"/>
              <a:buChar char="•"/>
            </a:pPr>
            <a:r>
              <a:rPr lang="en-US" sz="1000">
                <a:solidFill>
                  <a:schemeClr val="bg1"/>
                </a:solidFill>
              </a:rPr>
              <a:t>❤️ Good for active recovery &amp; stress relief</a:t>
            </a:r>
          </a:p>
        </p:txBody>
      </p:sp>
    </p:spTree>
    <p:extLst>
      <p:ext uri="{BB962C8B-B14F-4D97-AF65-F5344CB8AC3E}">
        <p14:creationId xmlns:p14="http://schemas.microsoft.com/office/powerpoint/2010/main" val="3479530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3" name="Group 122">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83"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5" name="Group 124">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26"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Placeholder 5" descr="A graph of calories burned&#10;&#10;Description automatically generated">
            <a:extLst>
              <a:ext uri="{FF2B5EF4-FFF2-40B4-BE49-F238E27FC236}">
                <a16:creationId xmlns:a16="http://schemas.microsoft.com/office/drawing/2014/main" id="{A4625F10-5B33-4639-C943-9544FDDE8FE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28" r="2" b="230"/>
          <a:stretch/>
        </p:blipFill>
        <p:spPr>
          <a:xfrm>
            <a:off x="6677026" y="2012193"/>
            <a:ext cx="4571936" cy="2810297"/>
          </a:xfrm>
          <a:prstGeom prst="rect">
            <a:avLst/>
          </a:prstGeom>
        </p:spPr>
      </p:pic>
      <p:grpSp>
        <p:nvGrpSpPr>
          <p:cNvPr id="128" name="Group 12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29" name="Freeform: Shape 12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0" name="Freeform: Shape 12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1" name="Freeform: Shape 13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2" name="Freeform: Shape 13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3" name="Freeform: Shape 13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4" name="Freeform: Shape 13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5" name="Freeform: Shape 13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A2D91EF-EF60-AA67-2282-2FD531C3B1B8}"/>
              </a:ext>
            </a:extLst>
          </p:cNvPr>
          <p:cNvSpPr>
            <a:spLocks noGrp="1"/>
          </p:cNvSpPr>
          <p:nvPr>
            <p:ph type="title"/>
          </p:nvPr>
        </p:nvSpPr>
        <p:spPr>
          <a:xfrm>
            <a:off x="1014985" y="819015"/>
            <a:ext cx="5501548" cy="2353362"/>
          </a:xfrm>
        </p:spPr>
        <p:txBody>
          <a:bodyPr vert="horz" lIns="91440" tIns="45720" rIns="91440" bIns="45720" rtlCol="0" anchor="b">
            <a:normAutofit/>
          </a:bodyPr>
          <a:lstStyle/>
          <a:p>
            <a:r>
              <a:rPr lang="en-US" sz="4100" b="0" kern="1200">
                <a:solidFill>
                  <a:schemeClr val="bg1"/>
                </a:solidFill>
                <a:effectLst/>
                <a:latin typeface="+mj-lt"/>
                <a:ea typeface="+mj-ea"/>
                <a:cs typeface="+mj-cs"/>
              </a:rPr>
              <a:t>Average Calories Burned per Exercise Type Across Weight Categories</a:t>
            </a:r>
            <a:endParaRPr lang="en-US" sz="4100" kern="1200">
              <a:solidFill>
                <a:schemeClr val="bg1"/>
              </a:solidFill>
              <a:latin typeface="+mj-lt"/>
              <a:ea typeface="+mj-ea"/>
              <a:cs typeface="+mj-cs"/>
            </a:endParaRPr>
          </a:p>
        </p:txBody>
      </p:sp>
      <p:sp>
        <p:nvSpPr>
          <p:cNvPr id="4" name="Text Placeholder 3">
            <a:extLst>
              <a:ext uri="{FF2B5EF4-FFF2-40B4-BE49-F238E27FC236}">
                <a16:creationId xmlns:a16="http://schemas.microsoft.com/office/drawing/2014/main" id="{08983C9E-8ACF-EA78-3790-8AC19CE83F10}"/>
              </a:ext>
            </a:extLst>
          </p:cNvPr>
          <p:cNvSpPr>
            <a:spLocks noGrp="1"/>
          </p:cNvSpPr>
          <p:nvPr>
            <p:ph type="body" sz="half" idx="2"/>
          </p:nvPr>
        </p:nvSpPr>
        <p:spPr>
          <a:xfrm>
            <a:off x="1014985" y="3442089"/>
            <a:ext cx="5501548" cy="2573579"/>
          </a:xfrm>
        </p:spPr>
        <p:txBody>
          <a:bodyPr vert="horz" lIns="91440" tIns="45720" rIns="91440" bIns="45720" rtlCol="0" anchor="t">
            <a:normAutofit/>
          </a:bodyPr>
          <a:lstStyle/>
          <a:p>
            <a:pPr indent="-228600">
              <a:buFont typeface="Arial" panose="020B0604020202020204" pitchFamily="34" charset="0"/>
              <a:buChar char="•"/>
            </a:pPr>
            <a:r>
              <a:rPr lang="en-US" sz="1800" dirty="0">
                <a:solidFill>
                  <a:schemeClr val="bg1"/>
                </a:solidFill>
              </a:rPr>
              <a:t>"This chart illustrates the average calories burned per exercise type across different weight categories. Running burns the most calories, followed by cardio and cycling. Heavier individuals burn more calories across all exercise types."</a:t>
            </a:r>
          </a:p>
        </p:txBody>
      </p:sp>
    </p:spTree>
    <p:extLst>
      <p:ext uri="{BB962C8B-B14F-4D97-AF65-F5344CB8AC3E}">
        <p14:creationId xmlns:p14="http://schemas.microsoft.com/office/powerpoint/2010/main" val="3294427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3" name="Group 62">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4"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4" name="Group 63">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8"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Placeholder 5" descr="A graph of exercise with text&#10;&#10;Description automatically generated with medium confidence">
            <a:extLst>
              <a:ext uri="{FF2B5EF4-FFF2-40B4-BE49-F238E27FC236}">
                <a16:creationId xmlns:a16="http://schemas.microsoft.com/office/drawing/2014/main" id="{1BDD0B5B-7B83-4743-06BA-2C6A1CDA239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61" r="161"/>
          <a:stretch>
            <a:fillRect/>
          </a:stretch>
        </p:blipFill>
        <p:spPr>
          <a:xfrm>
            <a:off x="6677026" y="1611326"/>
            <a:ext cx="4571936" cy="3612030"/>
          </a:xfrm>
          <a:prstGeom prst="rect">
            <a:avLst/>
          </a:prstGeom>
        </p:spPr>
      </p:pic>
      <p:grpSp>
        <p:nvGrpSpPr>
          <p:cNvPr id="65" name="Group 6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42" name="Freeform: Shape 41">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6" name="Freeform: Shape 45">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Freeform: Shape 46">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8" name="Freeform: Shape 4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D6E3714-A346-B717-3E9A-EC1945EE91D8}"/>
              </a:ext>
            </a:extLst>
          </p:cNvPr>
          <p:cNvSpPr>
            <a:spLocks noGrp="1"/>
          </p:cNvSpPr>
          <p:nvPr>
            <p:ph type="title"/>
          </p:nvPr>
        </p:nvSpPr>
        <p:spPr>
          <a:xfrm>
            <a:off x="1014985" y="819015"/>
            <a:ext cx="5501548" cy="2353362"/>
          </a:xfrm>
        </p:spPr>
        <p:txBody>
          <a:bodyPr vert="horz" lIns="91440" tIns="45720" rIns="91440" bIns="45720" rtlCol="0" anchor="b">
            <a:normAutofit/>
          </a:bodyPr>
          <a:lstStyle/>
          <a:p>
            <a:r>
              <a:rPr lang="en-US" sz="4800" kern="1200">
                <a:solidFill>
                  <a:schemeClr val="bg1"/>
                </a:solidFill>
                <a:latin typeface="+mj-lt"/>
                <a:ea typeface="+mj-ea"/>
                <a:cs typeface="+mj-cs"/>
              </a:rPr>
              <a:t>Exercises with the most calories Variability</a:t>
            </a:r>
          </a:p>
        </p:txBody>
      </p:sp>
      <p:sp>
        <p:nvSpPr>
          <p:cNvPr id="4" name="Text Placeholder 3">
            <a:extLst>
              <a:ext uri="{FF2B5EF4-FFF2-40B4-BE49-F238E27FC236}">
                <a16:creationId xmlns:a16="http://schemas.microsoft.com/office/drawing/2014/main" id="{23C690C6-5742-23C8-96F1-B376AEEA5976}"/>
              </a:ext>
            </a:extLst>
          </p:cNvPr>
          <p:cNvSpPr>
            <a:spLocks noGrp="1"/>
          </p:cNvSpPr>
          <p:nvPr>
            <p:ph type="body" sz="half" idx="2"/>
          </p:nvPr>
        </p:nvSpPr>
        <p:spPr>
          <a:xfrm>
            <a:off x="1014985" y="3442089"/>
            <a:ext cx="5501548" cy="2573579"/>
          </a:xfrm>
        </p:spPr>
        <p:txBody>
          <a:bodyPr vert="horz" lIns="91440" tIns="45720" rIns="91440" bIns="45720" rtlCol="0" anchor="t">
            <a:normAutofit/>
          </a:bodyPr>
          <a:lstStyle/>
          <a:p>
            <a:pPr indent="-228600">
              <a:buFont typeface="Arial" panose="020B0604020202020204" pitchFamily="34" charset="0"/>
              <a:buChar char="•"/>
            </a:pPr>
            <a:r>
              <a:rPr lang="en-US" sz="1100" b="1" u="sng">
                <a:solidFill>
                  <a:schemeClr val="bg1"/>
                </a:solidFill>
              </a:rPr>
              <a:t>Calorie variability </a:t>
            </a:r>
            <a:r>
              <a:rPr lang="en-US" sz="1100">
                <a:solidFill>
                  <a:schemeClr val="bg1"/>
                </a:solidFill>
              </a:rPr>
              <a:t>refers to how much the calorie burn fluctuates across different weight categories for a particular exercise. It is a measure of how consistently an exercise burns calories across different body weights.</a:t>
            </a:r>
          </a:p>
          <a:p>
            <a:pPr indent="-228600">
              <a:buFont typeface="Arial" panose="020B0604020202020204" pitchFamily="34" charset="0"/>
              <a:buChar char="•"/>
            </a:pPr>
            <a:r>
              <a:rPr lang="en-US" sz="1100" b="1" u="sng">
                <a:solidFill>
                  <a:schemeClr val="bg1"/>
                </a:solidFill>
              </a:rPr>
              <a:t>High Variability:</a:t>
            </a:r>
          </a:p>
          <a:p>
            <a:pPr indent="-228600">
              <a:buFont typeface="Arial" panose="020B0604020202020204" pitchFamily="34" charset="0"/>
              <a:buChar char="•"/>
            </a:pPr>
            <a:r>
              <a:rPr lang="en-US" sz="1100">
                <a:solidFill>
                  <a:schemeClr val="bg1"/>
                </a:solidFill>
              </a:rPr>
              <a:t>Exercises with high variability show large differences in calorie burn depending on a person's weight.</a:t>
            </a:r>
          </a:p>
          <a:p>
            <a:pPr indent="-228600">
              <a:buFont typeface="Arial" panose="020B0604020202020204" pitchFamily="34" charset="0"/>
              <a:buChar char="•"/>
            </a:pPr>
            <a:r>
              <a:rPr lang="en-US" sz="1100">
                <a:solidFill>
                  <a:schemeClr val="bg1"/>
                </a:solidFill>
              </a:rPr>
              <a:t>Example: Running at 10.9 mph</a:t>
            </a:r>
          </a:p>
          <a:p>
            <a:pPr marL="742950" lvl="1" indent="-228600">
              <a:buFont typeface="Arial" panose="020B0604020202020204" pitchFamily="34" charset="0"/>
              <a:buChar char="•"/>
            </a:pPr>
            <a:r>
              <a:rPr lang="en-US" sz="1100">
                <a:solidFill>
                  <a:schemeClr val="bg1"/>
                </a:solidFill>
              </a:rPr>
              <a:t>A person weighing 130 lbs burns 1062 calories, while a 205 lbs person burns 1675 calories (huge difference).</a:t>
            </a:r>
          </a:p>
          <a:p>
            <a:pPr indent="-228600">
              <a:buFont typeface="Arial" panose="020B0604020202020204" pitchFamily="34" charset="0"/>
              <a:buChar char="•"/>
            </a:pPr>
            <a:r>
              <a:rPr lang="en-US" sz="1100">
                <a:solidFill>
                  <a:schemeClr val="bg1"/>
                </a:solidFill>
              </a:rPr>
              <a:t>These exercises are highly weight-dependent.</a:t>
            </a:r>
          </a:p>
          <a:p>
            <a:pPr indent="-228600">
              <a:buFont typeface="Arial" panose="020B0604020202020204" pitchFamily="34" charset="0"/>
              <a:buChar char="•"/>
            </a:pPr>
            <a:endParaRPr lang="en-US" sz="1100">
              <a:solidFill>
                <a:schemeClr val="bg1"/>
              </a:solidFill>
            </a:endParaRPr>
          </a:p>
        </p:txBody>
      </p:sp>
    </p:spTree>
    <p:extLst>
      <p:ext uri="{BB962C8B-B14F-4D97-AF65-F5344CB8AC3E}">
        <p14:creationId xmlns:p14="http://schemas.microsoft.com/office/powerpoint/2010/main" val="3025564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Group 32">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4"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7" name="Group 36">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8"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2" name="Picture Placeholder 11" descr="A graph of exercise with different colors&#10;&#10;Description automatically generated">
            <a:extLst>
              <a:ext uri="{FF2B5EF4-FFF2-40B4-BE49-F238E27FC236}">
                <a16:creationId xmlns:a16="http://schemas.microsoft.com/office/drawing/2014/main" id="{4ED39D22-8274-4C08-E94B-878D03FA1D9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62" b="162"/>
          <a:stretch>
            <a:fillRect/>
          </a:stretch>
        </p:blipFill>
        <p:spPr>
          <a:xfrm>
            <a:off x="6677026" y="1611581"/>
            <a:ext cx="4571936" cy="3611521"/>
          </a:xfrm>
          <a:prstGeom prst="rect">
            <a:avLst/>
          </a:prstGeom>
        </p:spPr>
      </p:pic>
      <p:grpSp>
        <p:nvGrpSpPr>
          <p:cNvPr id="41" name="Group 40">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42" name="Freeform: Shape 41">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6" name="Freeform: Shape 45">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Freeform: Shape 46">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8" name="Freeform: Shape 4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C6E7FEC-6254-FB6A-1C5E-CF4CA4DD5AFB}"/>
              </a:ext>
            </a:extLst>
          </p:cNvPr>
          <p:cNvSpPr>
            <a:spLocks noGrp="1"/>
          </p:cNvSpPr>
          <p:nvPr>
            <p:ph type="title"/>
          </p:nvPr>
        </p:nvSpPr>
        <p:spPr>
          <a:xfrm>
            <a:off x="1014985" y="819015"/>
            <a:ext cx="5501548" cy="2353362"/>
          </a:xfrm>
        </p:spPr>
        <p:txBody>
          <a:bodyPr vert="horz" lIns="91440" tIns="45720" rIns="91440" bIns="45720" rtlCol="0" anchor="b">
            <a:normAutofit/>
          </a:bodyPr>
          <a:lstStyle/>
          <a:p>
            <a:r>
              <a:rPr lang="en-US" sz="4800" kern="1200" dirty="0">
                <a:solidFill>
                  <a:schemeClr val="bg1"/>
                </a:solidFill>
                <a:latin typeface="+mj-lt"/>
                <a:ea typeface="+mj-ea"/>
                <a:cs typeface="+mj-cs"/>
              </a:rPr>
              <a:t>Exercise with Least Variability in Calories Burn</a:t>
            </a:r>
          </a:p>
        </p:txBody>
      </p:sp>
      <p:sp>
        <p:nvSpPr>
          <p:cNvPr id="7" name="Rectangle 1">
            <a:extLst>
              <a:ext uri="{FF2B5EF4-FFF2-40B4-BE49-F238E27FC236}">
                <a16:creationId xmlns:a16="http://schemas.microsoft.com/office/drawing/2014/main" id="{E1E9A5BA-B22E-7FA8-019C-EA7BC761FE19}"/>
              </a:ext>
            </a:extLst>
          </p:cNvPr>
          <p:cNvSpPr>
            <a:spLocks noGrp="1" noChangeArrowheads="1"/>
          </p:cNvSpPr>
          <p:nvPr>
            <p:ph type="body" sz="half" idx="2"/>
          </p:nvPr>
        </p:nvSpPr>
        <p:spPr bwMode="auto">
          <a:xfrm>
            <a:off x="1014985" y="3442089"/>
            <a:ext cx="5501548" cy="257357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228600" fontAlgn="base">
              <a:spcBef>
                <a:spcPct val="0"/>
              </a:spcBef>
              <a:spcAft>
                <a:spcPts val="600"/>
              </a:spcAft>
              <a:buClrTx/>
              <a:buSzTx/>
              <a:buFont typeface="Arial" panose="020B0604020202020204" pitchFamily="34" charset="0"/>
              <a:buChar char="•"/>
              <a:tabLst/>
            </a:pPr>
            <a:r>
              <a:rPr lang="en-US" sz="1800" b="1" u="sng">
                <a:solidFill>
                  <a:schemeClr val="bg1"/>
                </a:solidFill>
              </a:rPr>
              <a:t>Low Variability:</a:t>
            </a:r>
            <a:endParaRPr kumimoji="0" lang="en-US" altLang="en-US" sz="1800" b="1" i="0" u="sng" strike="noStrike" cap="none" normalizeH="0" baseline="0">
              <a:ln>
                <a:noFill/>
              </a:ln>
              <a:solidFill>
                <a:schemeClr val="bg1"/>
              </a:solidFill>
              <a:effectLst/>
            </a:endParaRPr>
          </a:p>
          <a:p>
            <a:pPr marL="0" marR="0" lvl="0" indent="-228600" fontAlgn="base">
              <a:spcBef>
                <a:spcPct val="0"/>
              </a:spcBef>
              <a:spcAft>
                <a:spcPts val="600"/>
              </a:spcAft>
              <a:buClrTx/>
              <a:buSzTx/>
              <a:buFont typeface="Arial" panose="020B0604020202020204" pitchFamily="34" charset="0"/>
              <a:buChar char="•"/>
              <a:tabLst/>
            </a:pPr>
            <a:r>
              <a:rPr kumimoji="0" lang="en-US" altLang="en-US" sz="1800" i="0" u="none" strike="noStrike" cap="none" normalizeH="0" baseline="0">
                <a:ln>
                  <a:noFill/>
                </a:ln>
                <a:solidFill>
                  <a:schemeClr val="bg1"/>
                </a:solidFill>
                <a:effectLst/>
              </a:rPr>
              <a:t>Exercises with low variability have small differences in calorie burn across different weight categories.</a:t>
            </a:r>
          </a:p>
          <a:p>
            <a:pPr marL="0" marR="0" lvl="0" indent="-228600" fontAlgn="base">
              <a:spcBef>
                <a:spcPct val="0"/>
              </a:spcBef>
              <a:spcAft>
                <a:spcPts val="600"/>
              </a:spcAft>
              <a:buClrTx/>
              <a:buSzTx/>
              <a:buFont typeface="Arial" panose="020B0604020202020204" pitchFamily="34" charset="0"/>
              <a:buChar char="•"/>
              <a:tabLst/>
            </a:pPr>
            <a:r>
              <a:rPr kumimoji="0" lang="en-US" altLang="en-US" sz="1800" i="0" u="none" strike="noStrike" cap="none" normalizeH="0" baseline="0">
                <a:ln>
                  <a:noFill/>
                </a:ln>
                <a:solidFill>
                  <a:schemeClr val="bg1"/>
                </a:solidFill>
                <a:effectLst/>
              </a:rPr>
              <a:t>Example: Mild Stretching</a:t>
            </a:r>
          </a:p>
          <a:p>
            <a:pPr marL="0" marR="0" lvl="0" indent="-228600" fontAlgn="base">
              <a:spcBef>
                <a:spcPct val="0"/>
              </a:spcBef>
              <a:spcAft>
                <a:spcPts val="600"/>
              </a:spcAft>
              <a:buClrTx/>
              <a:buSzTx/>
              <a:buFont typeface="Arial" panose="020B0604020202020204" pitchFamily="34" charset="0"/>
              <a:buChar char="•"/>
              <a:tabLst/>
            </a:pPr>
            <a:r>
              <a:rPr kumimoji="0" lang="en-US" altLang="en-US" sz="1800" i="0" u="none" strike="noStrike" cap="none" normalizeH="0" baseline="0">
                <a:ln>
                  <a:noFill/>
                </a:ln>
                <a:solidFill>
                  <a:schemeClr val="bg1"/>
                </a:solidFill>
                <a:effectLst/>
              </a:rPr>
              <a:t>A person weighing 130 lbs burns 148 calories, while a 205 lbs person burns 233 calories (small difference).</a:t>
            </a:r>
          </a:p>
          <a:p>
            <a:pPr marL="0" marR="0" lvl="0" indent="-228600" fontAlgn="base">
              <a:spcBef>
                <a:spcPct val="0"/>
              </a:spcBef>
              <a:spcAft>
                <a:spcPts val="600"/>
              </a:spcAft>
              <a:buClrTx/>
              <a:buSzTx/>
              <a:buFont typeface="Arial" panose="020B0604020202020204" pitchFamily="34" charset="0"/>
              <a:buChar char="•"/>
              <a:tabLst/>
            </a:pPr>
            <a:r>
              <a:rPr kumimoji="0" lang="en-US" altLang="en-US" sz="1800" i="0" u="none" strike="noStrike" cap="none" normalizeH="0" baseline="0">
                <a:ln>
                  <a:noFill/>
                </a:ln>
                <a:solidFill>
                  <a:schemeClr val="bg1"/>
                </a:solidFill>
                <a:effectLst/>
              </a:rPr>
              <a:t>These exercises burn calories at a steady rate regardless of weight. </a:t>
            </a:r>
          </a:p>
        </p:txBody>
      </p:sp>
    </p:spTree>
    <p:extLst>
      <p:ext uri="{BB962C8B-B14F-4D97-AF65-F5344CB8AC3E}">
        <p14:creationId xmlns:p14="http://schemas.microsoft.com/office/powerpoint/2010/main" val="2377596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40">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42"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5" name="Group 44">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46"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50" name="Freeform: Shape 4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1" name="Freeform: Shape 5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2" name="Freeform: Shape 5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3" name="Freeform: Shape 5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4" name="Freeform: Shape 5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5" name="Freeform: Shape 5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6" name="Freeform: Shape 5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7665D0D-B2C2-CA71-58E6-7F36DBD3ECBD}"/>
              </a:ext>
            </a:extLst>
          </p:cNvPr>
          <p:cNvSpPr>
            <a:spLocks noGrp="1"/>
          </p:cNvSpPr>
          <p:nvPr>
            <p:ph type="title"/>
          </p:nvPr>
        </p:nvSpPr>
        <p:spPr>
          <a:xfrm>
            <a:off x="1014985" y="819015"/>
            <a:ext cx="5501548" cy="2353362"/>
          </a:xfrm>
        </p:spPr>
        <p:txBody>
          <a:bodyPr vert="horz" lIns="91440" tIns="45720" rIns="91440" bIns="45720" rtlCol="0" anchor="b">
            <a:normAutofit/>
          </a:bodyPr>
          <a:lstStyle/>
          <a:p>
            <a:r>
              <a:rPr lang="en-US" sz="4800" u="sng" kern="1200">
                <a:solidFill>
                  <a:schemeClr val="bg1"/>
                </a:solidFill>
                <a:latin typeface="+mj-lt"/>
                <a:ea typeface="+mj-ea"/>
                <a:cs typeface="+mj-cs"/>
              </a:rPr>
              <a:t>Conclusion:</a:t>
            </a:r>
            <a:endParaRPr lang="en-US" sz="4800" u="sng" kern="1200" dirty="0">
              <a:solidFill>
                <a:schemeClr val="bg1"/>
              </a:solidFill>
              <a:latin typeface="+mj-lt"/>
              <a:ea typeface="+mj-ea"/>
              <a:cs typeface="+mj-cs"/>
            </a:endParaRPr>
          </a:p>
        </p:txBody>
      </p:sp>
      <p:graphicFrame>
        <p:nvGraphicFramePr>
          <p:cNvPr id="34" name="Text Placeholder 3">
            <a:extLst>
              <a:ext uri="{FF2B5EF4-FFF2-40B4-BE49-F238E27FC236}">
                <a16:creationId xmlns:a16="http://schemas.microsoft.com/office/drawing/2014/main" id="{7BC28499-8F49-0DA0-C0FC-9A48EF708BEB}"/>
              </a:ext>
            </a:extLst>
          </p:cNvPr>
          <p:cNvGraphicFramePr/>
          <p:nvPr>
            <p:extLst>
              <p:ext uri="{D42A27DB-BD31-4B8C-83A1-F6EECF244321}">
                <p14:modId xmlns:p14="http://schemas.microsoft.com/office/powerpoint/2010/main" val="3929708079"/>
              </p:ext>
            </p:extLst>
          </p:nvPr>
        </p:nvGraphicFramePr>
        <p:xfrm>
          <a:off x="1014985" y="3442089"/>
          <a:ext cx="5501548" cy="25735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4823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TotalTime>
  <Words>609</Words>
  <Application>Microsoft Office PowerPoint</Application>
  <PresentationFormat>Widescreen</PresentationFormat>
  <Paragraphs>38</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Aptos Display</vt:lpstr>
      <vt:lpstr>Arial</vt:lpstr>
      <vt:lpstr>Consolas</vt:lpstr>
      <vt:lpstr>Times New Roman</vt:lpstr>
      <vt:lpstr>Office Theme</vt:lpstr>
      <vt:lpstr>Maximizing Fitness: How Different Exercises Impact Calorie Burn</vt:lpstr>
      <vt:lpstr>This table presents various exercises along with calories burned across different weight categories. It helps identify which activities are most efficient for calorie burn based on body weight.</vt:lpstr>
      <vt:lpstr>Top 10 Highest Calories Burning Activities Across All Weight Categories</vt:lpstr>
      <vt:lpstr>Top 10 Least Calories Burning Activities Across All Weight Categories</vt:lpstr>
      <vt:lpstr>Average Calories Burned per Exercise Type Across Weight Categories</vt:lpstr>
      <vt:lpstr>Exercises with the most calories Variability</vt:lpstr>
      <vt:lpstr>Exercise with Least Variability in Calories Burn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kashi-G Zafar</dc:creator>
  <cp:lastModifiedBy>kashi-G Zafar</cp:lastModifiedBy>
  <cp:revision>1</cp:revision>
  <dcterms:created xsi:type="dcterms:W3CDTF">2025-01-23T00:30:49Z</dcterms:created>
  <dcterms:modified xsi:type="dcterms:W3CDTF">2025-01-24T00:26:09Z</dcterms:modified>
</cp:coreProperties>
</file>

<file path=docProps/thumbnail.jpeg>
</file>